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96584D3-8E61-43C5-95E4-2EE649E6CC2F}"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F0A9C7-B83E-48C6-8A8F-064B550EEE58}" type="slidenum">
              <a:rPr lang="ru-RU" smtClean="0"/>
              <a:t>‹#›</a:t>
            </a:fld>
            <a:endParaRPr lang="ru-RU"/>
          </a:p>
        </p:txBody>
      </p:sp>
    </p:spTree>
    <p:extLst>
      <p:ext uri="{BB962C8B-B14F-4D97-AF65-F5344CB8AC3E}">
        <p14:creationId xmlns:p14="http://schemas.microsoft.com/office/powerpoint/2010/main" val="207602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6584D3-8E61-43C5-95E4-2EE649E6CC2F}"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F0A9C7-B83E-48C6-8A8F-064B550EEE58}" type="slidenum">
              <a:rPr lang="ru-RU" smtClean="0"/>
              <a:t>‹#›</a:t>
            </a:fld>
            <a:endParaRPr lang="ru-RU"/>
          </a:p>
        </p:txBody>
      </p:sp>
    </p:spTree>
    <p:extLst>
      <p:ext uri="{BB962C8B-B14F-4D97-AF65-F5344CB8AC3E}">
        <p14:creationId xmlns:p14="http://schemas.microsoft.com/office/powerpoint/2010/main" val="262025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6584D3-8E61-43C5-95E4-2EE649E6CC2F}"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F0A9C7-B83E-48C6-8A8F-064B550EEE58}" type="slidenum">
              <a:rPr lang="ru-RU" smtClean="0"/>
              <a:t>‹#›</a:t>
            </a:fld>
            <a:endParaRPr lang="ru-RU"/>
          </a:p>
        </p:txBody>
      </p:sp>
    </p:spTree>
    <p:extLst>
      <p:ext uri="{BB962C8B-B14F-4D97-AF65-F5344CB8AC3E}">
        <p14:creationId xmlns:p14="http://schemas.microsoft.com/office/powerpoint/2010/main" val="15246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6584D3-8E61-43C5-95E4-2EE649E6CC2F}"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F0A9C7-B83E-48C6-8A8F-064B550EEE58}" type="slidenum">
              <a:rPr lang="ru-RU" smtClean="0"/>
              <a:t>‹#›</a:t>
            </a:fld>
            <a:endParaRPr lang="ru-RU"/>
          </a:p>
        </p:txBody>
      </p:sp>
    </p:spTree>
    <p:extLst>
      <p:ext uri="{BB962C8B-B14F-4D97-AF65-F5344CB8AC3E}">
        <p14:creationId xmlns:p14="http://schemas.microsoft.com/office/powerpoint/2010/main" val="320273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96584D3-8E61-43C5-95E4-2EE649E6CC2F}" type="datetimeFigureOut">
              <a:rPr lang="ru-RU" smtClean="0"/>
              <a:t>26.10.2021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F0A9C7-B83E-48C6-8A8F-064B550EEE58}" type="slidenum">
              <a:rPr lang="ru-RU" smtClean="0"/>
              <a:t>‹#›</a:t>
            </a:fld>
            <a:endParaRPr lang="ru-RU"/>
          </a:p>
        </p:txBody>
      </p:sp>
    </p:spTree>
    <p:extLst>
      <p:ext uri="{BB962C8B-B14F-4D97-AF65-F5344CB8AC3E}">
        <p14:creationId xmlns:p14="http://schemas.microsoft.com/office/powerpoint/2010/main" val="123936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96584D3-8E61-43C5-95E4-2EE649E6CC2F}"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F0A9C7-B83E-48C6-8A8F-064B550EEE58}" type="slidenum">
              <a:rPr lang="ru-RU" smtClean="0"/>
              <a:t>‹#›</a:t>
            </a:fld>
            <a:endParaRPr lang="ru-RU"/>
          </a:p>
        </p:txBody>
      </p:sp>
    </p:spTree>
    <p:extLst>
      <p:ext uri="{BB962C8B-B14F-4D97-AF65-F5344CB8AC3E}">
        <p14:creationId xmlns:p14="http://schemas.microsoft.com/office/powerpoint/2010/main" val="145262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96584D3-8E61-43C5-95E4-2EE649E6CC2F}" type="datetimeFigureOut">
              <a:rPr lang="ru-RU" smtClean="0"/>
              <a:t>26.10.2021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F0A9C7-B83E-48C6-8A8F-064B550EEE58}" type="slidenum">
              <a:rPr lang="ru-RU" smtClean="0"/>
              <a:t>‹#›</a:t>
            </a:fld>
            <a:endParaRPr lang="ru-RU"/>
          </a:p>
        </p:txBody>
      </p:sp>
    </p:spTree>
    <p:extLst>
      <p:ext uri="{BB962C8B-B14F-4D97-AF65-F5344CB8AC3E}">
        <p14:creationId xmlns:p14="http://schemas.microsoft.com/office/powerpoint/2010/main" val="356400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96584D3-8E61-43C5-95E4-2EE649E6CC2F}" type="datetimeFigureOut">
              <a:rPr lang="ru-RU" smtClean="0"/>
              <a:t>26.10.2021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F0A9C7-B83E-48C6-8A8F-064B550EEE58}" type="slidenum">
              <a:rPr lang="ru-RU" smtClean="0"/>
              <a:t>‹#›</a:t>
            </a:fld>
            <a:endParaRPr lang="ru-RU"/>
          </a:p>
        </p:txBody>
      </p:sp>
    </p:spTree>
    <p:extLst>
      <p:ext uri="{BB962C8B-B14F-4D97-AF65-F5344CB8AC3E}">
        <p14:creationId xmlns:p14="http://schemas.microsoft.com/office/powerpoint/2010/main" val="34024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6584D3-8E61-43C5-95E4-2EE649E6CC2F}" type="datetimeFigureOut">
              <a:rPr lang="ru-RU" smtClean="0"/>
              <a:t>26.10.2021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F0A9C7-B83E-48C6-8A8F-064B550EEE58}" type="slidenum">
              <a:rPr lang="ru-RU" smtClean="0"/>
              <a:t>‹#›</a:t>
            </a:fld>
            <a:endParaRPr lang="ru-RU"/>
          </a:p>
        </p:txBody>
      </p:sp>
    </p:spTree>
    <p:extLst>
      <p:ext uri="{BB962C8B-B14F-4D97-AF65-F5344CB8AC3E}">
        <p14:creationId xmlns:p14="http://schemas.microsoft.com/office/powerpoint/2010/main" val="42263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96584D3-8E61-43C5-95E4-2EE649E6CC2F}"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F0A9C7-B83E-48C6-8A8F-064B550EEE58}" type="slidenum">
              <a:rPr lang="ru-RU" smtClean="0"/>
              <a:t>‹#›</a:t>
            </a:fld>
            <a:endParaRPr lang="ru-RU"/>
          </a:p>
        </p:txBody>
      </p:sp>
    </p:spTree>
    <p:extLst>
      <p:ext uri="{BB962C8B-B14F-4D97-AF65-F5344CB8AC3E}">
        <p14:creationId xmlns:p14="http://schemas.microsoft.com/office/powerpoint/2010/main" val="288617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96584D3-8E61-43C5-95E4-2EE649E6CC2F}" type="datetimeFigureOut">
              <a:rPr lang="ru-RU" smtClean="0"/>
              <a:t>26.10.2021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F0A9C7-B83E-48C6-8A8F-064B550EEE58}" type="slidenum">
              <a:rPr lang="ru-RU" smtClean="0"/>
              <a:t>‹#›</a:t>
            </a:fld>
            <a:endParaRPr lang="ru-RU"/>
          </a:p>
        </p:txBody>
      </p:sp>
    </p:spTree>
    <p:extLst>
      <p:ext uri="{BB962C8B-B14F-4D97-AF65-F5344CB8AC3E}">
        <p14:creationId xmlns:p14="http://schemas.microsoft.com/office/powerpoint/2010/main" val="398456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584D3-8E61-43C5-95E4-2EE649E6CC2F}" type="datetimeFigureOut">
              <a:rPr lang="ru-RU" smtClean="0"/>
              <a:t>26.10.2021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0A9C7-B83E-48C6-8A8F-064B550EEE58}" type="slidenum">
              <a:rPr lang="ru-RU" smtClean="0"/>
              <a:t>‹#›</a:t>
            </a:fld>
            <a:endParaRPr lang="ru-RU"/>
          </a:p>
        </p:txBody>
      </p:sp>
    </p:spTree>
    <p:extLst>
      <p:ext uri="{BB962C8B-B14F-4D97-AF65-F5344CB8AC3E}">
        <p14:creationId xmlns:p14="http://schemas.microsoft.com/office/powerpoint/2010/main" val="4067884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551611" y="478972"/>
            <a:ext cx="7431313" cy="4180114"/>
          </a:xfrm>
          <a:prstGeom prst="rect">
            <a:avLst/>
          </a:prstGeom>
        </p:spPr>
      </p:pic>
      <p:sp>
        <p:nvSpPr>
          <p:cNvPr id="3" name="Подзаголовок 2"/>
          <p:cNvSpPr>
            <a:spLocks noGrp="1"/>
          </p:cNvSpPr>
          <p:nvPr>
            <p:ph type="subTitle" idx="1"/>
          </p:nvPr>
        </p:nvSpPr>
        <p:spPr>
          <a:xfrm>
            <a:off x="1837509" y="5047661"/>
            <a:ext cx="9335588" cy="1170259"/>
          </a:xfrm>
        </p:spPr>
        <p:txBody>
          <a:bodyPr/>
          <a:lstStyle/>
          <a:p>
            <a:r>
              <a:rPr lang="en-US" dirty="0" err="1"/>
              <a:t>Ochiq</a:t>
            </a:r>
            <a:r>
              <a:rPr lang="en-US" dirty="0"/>
              <a:t> </a:t>
            </a:r>
            <a:r>
              <a:rPr lang="en-US" dirty="0" err="1"/>
              <a:t>poyabzallarda</a:t>
            </a:r>
            <a:r>
              <a:rPr lang="en-US" dirty="0"/>
              <a:t> </a:t>
            </a:r>
            <a:r>
              <a:rPr lang="en-US" dirty="0" err="1"/>
              <a:t>yaxshi</a:t>
            </a:r>
            <a:r>
              <a:rPr lang="en-US" dirty="0"/>
              <a:t> </a:t>
            </a:r>
            <a:r>
              <a:rPr lang="en-US" dirty="0" err="1"/>
              <a:t>parvarishlangan</a:t>
            </a:r>
            <a:r>
              <a:rPr lang="en-US" dirty="0"/>
              <a:t> </a:t>
            </a:r>
            <a:r>
              <a:rPr lang="en-US" dirty="0" err="1"/>
              <a:t>oyoqlar</a:t>
            </a:r>
            <a:r>
              <a:rPr lang="en-US" dirty="0"/>
              <a:t> </a:t>
            </a:r>
            <a:r>
              <a:rPr lang="en-US" dirty="0" err="1"/>
              <a:t>juda</a:t>
            </a:r>
            <a:r>
              <a:rPr lang="en-US" dirty="0"/>
              <a:t> </a:t>
            </a:r>
            <a:r>
              <a:rPr lang="en-US" dirty="0" err="1"/>
              <a:t>chiroyli</a:t>
            </a:r>
            <a:r>
              <a:rPr lang="en-US" dirty="0"/>
              <a:t> </a:t>
            </a:r>
            <a:r>
              <a:rPr lang="en-US" dirty="0" err="1"/>
              <a:t>ko‘rinadi</a:t>
            </a:r>
            <a:r>
              <a:rPr lang="en-US" dirty="0"/>
              <a:t>. Biz </a:t>
            </a:r>
            <a:r>
              <a:rPr lang="en-US" dirty="0" err="1"/>
              <a:t>nafaqat</a:t>
            </a:r>
            <a:r>
              <a:rPr lang="en-US" dirty="0"/>
              <a:t> </a:t>
            </a:r>
            <a:r>
              <a:rPr lang="en-US" dirty="0" err="1"/>
              <a:t>yuzimiz</a:t>
            </a:r>
            <a:r>
              <a:rPr lang="en-US" dirty="0"/>
              <a:t>, </a:t>
            </a:r>
            <a:r>
              <a:rPr lang="en-US" dirty="0" err="1"/>
              <a:t>tanamiz</a:t>
            </a:r>
            <a:r>
              <a:rPr lang="en-US" dirty="0"/>
              <a:t> </a:t>
            </a:r>
            <a:r>
              <a:rPr lang="en-US" dirty="0" err="1"/>
              <a:t>va</a:t>
            </a:r>
            <a:r>
              <a:rPr lang="en-US" dirty="0"/>
              <a:t> </a:t>
            </a:r>
            <a:r>
              <a:rPr lang="en-US" dirty="0" err="1"/>
              <a:t>qo‘llarimizga</a:t>
            </a:r>
            <a:r>
              <a:rPr lang="en-US" dirty="0"/>
              <a:t> </a:t>
            </a:r>
            <a:r>
              <a:rPr lang="en-US" dirty="0" err="1"/>
              <a:t>g‘amxo‘rlik</a:t>
            </a:r>
            <a:r>
              <a:rPr lang="en-US" dirty="0"/>
              <a:t> </a:t>
            </a:r>
            <a:r>
              <a:rPr lang="en-US" dirty="0" err="1"/>
              <a:t>qilishimiz</a:t>
            </a:r>
            <a:r>
              <a:rPr lang="en-US" dirty="0"/>
              <a:t>, </a:t>
            </a:r>
            <a:r>
              <a:rPr lang="en-US" dirty="0" err="1"/>
              <a:t>balki</a:t>
            </a:r>
            <a:r>
              <a:rPr lang="en-US" dirty="0"/>
              <a:t> </a:t>
            </a:r>
            <a:r>
              <a:rPr lang="en-US" dirty="0" err="1"/>
              <a:t>oyoqlarimizga</a:t>
            </a:r>
            <a:r>
              <a:rPr lang="en-US" dirty="0"/>
              <a:t> ham </a:t>
            </a:r>
            <a:r>
              <a:rPr lang="en-US" dirty="0" err="1"/>
              <a:t>yaxshigina</a:t>
            </a:r>
            <a:r>
              <a:rPr lang="en-US" dirty="0"/>
              <a:t> </a:t>
            </a:r>
            <a:r>
              <a:rPr lang="en-US" dirty="0" err="1"/>
              <a:t>e’tibor</a:t>
            </a:r>
            <a:r>
              <a:rPr lang="en-US" dirty="0"/>
              <a:t> </a:t>
            </a:r>
            <a:r>
              <a:rPr lang="en-US" dirty="0" err="1"/>
              <a:t>qaratishimiz</a:t>
            </a:r>
            <a:r>
              <a:rPr lang="en-US" dirty="0"/>
              <a:t> </a:t>
            </a:r>
            <a:r>
              <a:rPr lang="en-US" dirty="0" err="1"/>
              <a:t>kerak</a:t>
            </a:r>
            <a:r>
              <a:rPr lang="en-US" dirty="0"/>
              <a:t>. </a:t>
            </a:r>
            <a:endParaRPr lang="ru-RU" dirty="0"/>
          </a:p>
        </p:txBody>
      </p:sp>
    </p:spTree>
    <p:extLst>
      <p:ext uri="{BB962C8B-B14F-4D97-AF65-F5344CB8AC3E}">
        <p14:creationId xmlns:p14="http://schemas.microsoft.com/office/powerpoint/2010/main" val="216605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4379" y="4763590"/>
            <a:ext cx="11007634" cy="1584960"/>
          </a:xfrm>
        </p:spPr>
        <p:txBody>
          <a:bodyPr>
            <a:noAutofit/>
          </a:bodyPr>
          <a:lstStyle/>
          <a:p>
            <a:r>
              <a:rPr lang="en-US" sz="2800" b="1" dirty="0" smtClean="0"/>
              <a:t>      </a:t>
            </a:r>
            <a:r>
              <a:rPr lang="en-US" sz="2800" b="1" dirty="0" err="1" smtClean="0"/>
              <a:t>O‘tkir</a:t>
            </a:r>
            <a:r>
              <a:rPr lang="en-US" sz="2800" b="1" dirty="0" smtClean="0"/>
              <a:t> </a:t>
            </a:r>
            <a:r>
              <a:rPr lang="en-US" sz="2800" b="1" dirty="0" err="1"/>
              <a:t>tig‘li</a:t>
            </a:r>
            <a:r>
              <a:rPr lang="en-US" sz="2800" b="1" dirty="0"/>
              <a:t> </a:t>
            </a:r>
            <a:r>
              <a:rPr lang="en-US" sz="2800" b="1" dirty="0" err="1"/>
              <a:t>asboblar</a:t>
            </a:r>
            <a:r>
              <a:rPr lang="en-US" sz="2800" b="1" dirty="0"/>
              <a:t> </a:t>
            </a:r>
            <a:r>
              <a:rPr lang="en-US" sz="2800" b="1" dirty="0" err="1"/>
              <a:t>yordamida</a:t>
            </a:r>
            <a:r>
              <a:rPr lang="en-US" sz="2800" b="1" dirty="0"/>
              <a:t> </a:t>
            </a:r>
            <a:r>
              <a:rPr lang="en-US" sz="2800" b="1" dirty="0" err="1"/>
              <a:t>bajariladigan</a:t>
            </a:r>
            <a:r>
              <a:rPr lang="en-US" sz="2800" b="1" dirty="0"/>
              <a:t> </a:t>
            </a:r>
            <a:r>
              <a:rPr lang="en-US" sz="2800" b="1" dirty="0" err="1"/>
              <a:t>klassik</a:t>
            </a:r>
            <a:r>
              <a:rPr lang="en-US" sz="2800" b="1" dirty="0"/>
              <a:t> </a:t>
            </a:r>
            <a:r>
              <a:rPr lang="en-US" sz="2800" b="1" dirty="0" err="1"/>
              <a:t>usul</a:t>
            </a:r>
            <a:r>
              <a:rPr lang="en-US" sz="2800" b="1" dirty="0"/>
              <a:t>. </a:t>
            </a:r>
            <a:r>
              <a:rPr lang="ru-RU" sz="2800" dirty="0"/>
              <a:t/>
            </a:r>
            <a:br>
              <a:rPr lang="ru-RU" sz="2800" dirty="0"/>
            </a:br>
            <a:r>
              <a:rPr lang="en-US" sz="2800" dirty="0" err="1"/>
              <a:t>Oyoqlar</a:t>
            </a:r>
            <a:r>
              <a:rPr lang="en-US" sz="2800" dirty="0"/>
              <a:t> </a:t>
            </a:r>
            <a:r>
              <a:rPr lang="en-US" sz="2800" dirty="0" err="1"/>
              <a:t>iliq</a:t>
            </a:r>
            <a:r>
              <a:rPr lang="en-US" sz="2800" dirty="0"/>
              <a:t> </a:t>
            </a:r>
            <a:r>
              <a:rPr lang="en-US" sz="2800" dirty="0" err="1"/>
              <a:t>suvda</a:t>
            </a:r>
            <a:r>
              <a:rPr lang="en-US" sz="2800" dirty="0"/>
              <a:t> </a:t>
            </a:r>
            <a:r>
              <a:rPr lang="en-US" sz="2800" dirty="0" err="1"/>
              <a:t>bug‘lanadi</a:t>
            </a:r>
            <a:r>
              <a:rPr lang="en-US" sz="2800" dirty="0"/>
              <a:t> </a:t>
            </a:r>
            <a:r>
              <a:rPr lang="en-US" sz="2800" dirty="0" err="1"/>
              <a:t>va</a:t>
            </a:r>
            <a:r>
              <a:rPr lang="en-US" sz="2800" dirty="0"/>
              <a:t> </a:t>
            </a:r>
            <a:r>
              <a:rPr lang="en-US" sz="2800" dirty="0" err="1"/>
              <a:t>terok</a:t>
            </a:r>
            <a:r>
              <a:rPr lang="en-US" sz="2800" dirty="0"/>
              <a:t>, </a:t>
            </a:r>
            <a:r>
              <a:rPr lang="en-US" sz="2800" dirty="0" err="1"/>
              <a:t>pemza</a:t>
            </a:r>
            <a:r>
              <a:rPr lang="en-US" sz="2800" dirty="0"/>
              <a:t> </a:t>
            </a:r>
            <a:r>
              <a:rPr lang="en-US" sz="2800" dirty="0" err="1"/>
              <a:t>va</a:t>
            </a:r>
            <a:r>
              <a:rPr lang="en-US" sz="2800" dirty="0"/>
              <a:t> </a:t>
            </a:r>
            <a:r>
              <a:rPr lang="en-US" sz="2800" dirty="0" err="1"/>
              <a:t>maxsus</a:t>
            </a:r>
            <a:r>
              <a:rPr lang="en-US" sz="2800" dirty="0"/>
              <a:t> </a:t>
            </a:r>
            <a:r>
              <a:rPr lang="en-US" sz="2800" dirty="0" err="1"/>
              <a:t>pichoq</a:t>
            </a:r>
            <a:r>
              <a:rPr lang="en-US" sz="2800" dirty="0"/>
              <a:t> </a:t>
            </a:r>
            <a:r>
              <a:rPr lang="en-US" sz="2800" dirty="0" err="1"/>
              <a:t>yordamida</a:t>
            </a:r>
            <a:r>
              <a:rPr lang="en-US" sz="2800" dirty="0"/>
              <a:t> </a:t>
            </a:r>
            <a:r>
              <a:rPr lang="en-US" sz="2800" dirty="0" err="1"/>
              <a:t>ishlov</a:t>
            </a:r>
            <a:r>
              <a:rPr lang="en-US" sz="2800" dirty="0"/>
              <a:t> </a:t>
            </a:r>
            <a:r>
              <a:rPr lang="en-US" sz="2800" dirty="0" err="1"/>
              <a:t>beriladi</a:t>
            </a:r>
            <a:r>
              <a:rPr lang="en-US" sz="2800" dirty="0"/>
              <a:t> </a:t>
            </a:r>
            <a:r>
              <a:rPr lang="en-US" sz="2800" dirty="0" err="1"/>
              <a:t>Kutikula</a:t>
            </a:r>
            <a:r>
              <a:rPr lang="en-US" sz="2800" dirty="0"/>
              <a:t> </a:t>
            </a:r>
            <a:r>
              <a:rPr lang="en-US" sz="2800" dirty="0" err="1"/>
              <a:t>qaychi</a:t>
            </a:r>
            <a:r>
              <a:rPr lang="en-US" sz="2800" dirty="0"/>
              <a:t> </a:t>
            </a:r>
            <a:r>
              <a:rPr lang="en-US" sz="2800" dirty="0" err="1"/>
              <a:t>va</a:t>
            </a:r>
            <a:r>
              <a:rPr lang="en-US" sz="2800" dirty="0"/>
              <a:t> </a:t>
            </a:r>
            <a:r>
              <a:rPr lang="en-US" sz="2800" dirty="0" err="1"/>
              <a:t>kusachka</a:t>
            </a:r>
            <a:r>
              <a:rPr lang="en-US" sz="2800" dirty="0"/>
              <a:t> </a:t>
            </a:r>
            <a:r>
              <a:rPr lang="en-US" sz="2800" dirty="0" err="1"/>
              <a:t>yordamida</a:t>
            </a:r>
            <a:r>
              <a:rPr lang="en-US" sz="2800" dirty="0"/>
              <a:t> </a:t>
            </a:r>
            <a:r>
              <a:rPr lang="en-US" sz="2800" dirty="0" err="1"/>
              <a:t>olib</a:t>
            </a:r>
            <a:r>
              <a:rPr lang="en-US" sz="2800" dirty="0"/>
              <a:t> </a:t>
            </a:r>
            <a:r>
              <a:rPr lang="en-US" sz="2800" dirty="0" err="1"/>
              <a:t>tashlanadi</a:t>
            </a:r>
            <a:r>
              <a:rPr lang="en-US" sz="2800" dirty="0"/>
              <a:t>.</a:t>
            </a:r>
            <a:r>
              <a:rPr lang="ru-RU" sz="2800" dirty="0"/>
              <a:t/>
            </a:r>
            <a:br>
              <a:rPr lang="ru-RU" sz="2800" dirty="0"/>
            </a:br>
            <a:endParaRPr lang="ru-RU" sz="2800" dirty="0"/>
          </a:p>
        </p:txBody>
      </p:sp>
      <p:sp>
        <p:nvSpPr>
          <p:cNvPr id="3" name="Объект 2"/>
          <p:cNvSpPr>
            <a:spLocks noGrp="1"/>
          </p:cNvSpPr>
          <p:nvPr>
            <p:ph idx="1"/>
          </p:nvPr>
        </p:nvSpPr>
        <p:spPr>
          <a:xfrm>
            <a:off x="3468187" y="240664"/>
            <a:ext cx="4552406" cy="577941"/>
          </a:xfrm>
        </p:spPr>
        <p:txBody>
          <a:bodyPr>
            <a:normAutofit fontScale="25000" lnSpcReduction="20000"/>
          </a:bodyPr>
          <a:lstStyle/>
          <a:p>
            <a:r>
              <a:rPr lang="en-US" sz="14400" b="1" dirty="0" err="1"/>
              <a:t>Pedikyur</a:t>
            </a:r>
            <a:r>
              <a:rPr lang="en-US" sz="14400" b="1" dirty="0"/>
              <a:t> </a:t>
            </a:r>
            <a:r>
              <a:rPr lang="en-US" sz="14400" b="1" dirty="0" err="1"/>
              <a:t>turlari</a:t>
            </a:r>
            <a:endParaRPr lang="ru-RU" sz="14400" dirty="0"/>
          </a:p>
          <a:p>
            <a:pPr marL="0" indent="0">
              <a:buNone/>
            </a:pPr>
            <a:r>
              <a:rPr lang="en-US" sz="14400" b="1" dirty="0"/>
              <a:t> </a:t>
            </a:r>
            <a:endParaRPr lang="ru-RU" sz="14400" dirty="0"/>
          </a:p>
          <a:p>
            <a:endParaRPr lang="ru-RU" dirty="0"/>
          </a:p>
        </p:txBody>
      </p:sp>
      <p:pic>
        <p:nvPicPr>
          <p:cNvPr id="4" name="Рисунок 3"/>
          <p:cNvPicPr>
            <a:picLocks noChangeAspect="1"/>
          </p:cNvPicPr>
          <p:nvPr/>
        </p:nvPicPr>
        <p:blipFill>
          <a:blip r:embed="rId2"/>
          <a:stretch>
            <a:fillRect/>
          </a:stretch>
        </p:blipFill>
        <p:spPr>
          <a:xfrm>
            <a:off x="2995748" y="911146"/>
            <a:ext cx="5277394" cy="3516063"/>
          </a:xfrm>
          <a:prstGeom prst="rect">
            <a:avLst/>
          </a:prstGeom>
        </p:spPr>
      </p:pic>
    </p:spTree>
    <p:extLst>
      <p:ext uri="{BB962C8B-B14F-4D97-AF65-F5344CB8AC3E}">
        <p14:creationId xmlns:p14="http://schemas.microsoft.com/office/powerpoint/2010/main" val="187012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2389" y="612367"/>
            <a:ext cx="5294812" cy="5773783"/>
          </a:xfrm>
        </p:spPr>
        <p:txBody>
          <a:bodyPr>
            <a:noAutofit/>
          </a:bodyPr>
          <a:lstStyle/>
          <a:p>
            <a:r>
              <a:rPr lang="en-US" sz="3600" b="1" dirty="0" err="1"/>
              <a:t>O‘tkir</a:t>
            </a:r>
            <a:r>
              <a:rPr lang="en-US" sz="3600" b="1" dirty="0"/>
              <a:t> </a:t>
            </a:r>
            <a:r>
              <a:rPr lang="en-US" sz="3600" b="1" dirty="0" err="1"/>
              <a:t>tig‘li</a:t>
            </a:r>
            <a:r>
              <a:rPr lang="en-US" sz="3600" b="1" dirty="0"/>
              <a:t> </a:t>
            </a:r>
            <a:r>
              <a:rPr lang="en-US" sz="3600" b="1" dirty="0" err="1"/>
              <a:t>asboblarsiz</a:t>
            </a:r>
            <a:r>
              <a:rPr lang="en-US" sz="3600" b="1" dirty="0"/>
              <a:t> </a:t>
            </a:r>
            <a:r>
              <a:rPr lang="en-US" sz="3600" b="1" dirty="0" err="1"/>
              <a:t>bajariladigan</a:t>
            </a:r>
            <a:r>
              <a:rPr lang="en-US" sz="3600" b="1" dirty="0"/>
              <a:t> </a:t>
            </a:r>
            <a:r>
              <a:rPr lang="en-US" sz="3600" b="1" dirty="0" err="1"/>
              <a:t>yevropacha</a:t>
            </a:r>
            <a:r>
              <a:rPr lang="en-US" sz="3600" b="1" dirty="0"/>
              <a:t> </a:t>
            </a:r>
            <a:r>
              <a:rPr lang="en-US" sz="3600" b="1" dirty="0" err="1"/>
              <a:t>usul</a:t>
            </a:r>
            <a:r>
              <a:rPr lang="en-US" sz="3600" b="1" dirty="0" smtClean="0"/>
              <a:t>.</a:t>
            </a:r>
            <a:r>
              <a:rPr lang="ru-RU" sz="3600" dirty="0"/>
              <a:t/>
            </a:r>
            <a:br>
              <a:rPr lang="ru-RU" sz="3600" dirty="0"/>
            </a:br>
            <a:r>
              <a:rPr lang="en-US" sz="3600" dirty="0" smtClean="0"/>
              <a:t>    </a:t>
            </a:r>
            <a:r>
              <a:rPr lang="en-US" sz="3600" dirty="0" err="1" smtClean="0"/>
              <a:t>Klassik</a:t>
            </a:r>
            <a:r>
              <a:rPr lang="en-US" sz="3600" dirty="0" smtClean="0"/>
              <a:t> </a:t>
            </a:r>
            <a:r>
              <a:rPr lang="en-US" sz="3600" dirty="0" err="1"/>
              <a:t>uslubdan</a:t>
            </a:r>
            <a:r>
              <a:rPr lang="en-US" sz="3600" dirty="0"/>
              <a:t> </a:t>
            </a:r>
            <a:r>
              <a:rPr lang="en-US" sz="3600" dirty="0" err="1"/>
              <a:t>yagona</a:t>
            </a:r>
            <a:r>
              <a:rPr lang="en-US" sz="3600" dirty="0"/>
              <a:t> </a:t>
            </a:r>
            <a:r>
              <a:rPr lang="en-US" sz="3600" dirty="0" err="1"/>
              <a:t>farqi</a:t>
            </a:r>
            <a:r>
              <a:rPr lang="en-US" sz="3600" dirty="0"/>
              <a:t> </a:t>
            </a:r>
            <a:r>
              <a:rPr lang="en-US" sz="3600" dirty="0" err="1"/>
              <a:t>shundaki</a:t>
            </a:r>
            <a:r>
              <a:rPr lang="en-US" sz="3600" dirty="0"/>
              <a:t>, </a:t>
            </a:r>
            <a:r>
              <a:rPr lang="en-US" sz="3600" dirty="0" err="1"/>
              <a:t>kutikulalar</a:t>
            </a:r>
            <a:r>
              <a:rPr lang="en-US" sz="3600" dirty="0"/>
              <a:t> </a:t>
            </a:r>
            <a:r>
              <a:rPr lang="en-US" sz="3600" dirty="0" err="1"/>
              <a:t>kesilmaydi</a:t>
            </a:r>
            <a:r>
              <a:rPr lang="en-US" sz="3600" dirty="0"/>
              <a:t>. </a:t>
            </a:r>
            <a:r>
              <a:rPr lang="en-US" sz="3600" dirty="0" err="1"/>
              <a:t>Ular</a:t>
            </a:r>
            <a:r>
              <a:rPr lang="en-US" sz="3600" dirty="0"/>
              <a:t> </a:t>
            </a:r>
            <a:r>
              <a:rPr lang="en-US" sz="3600" dirty="0" err="1"/>
              <a:t>maxsus</a:t>
            </a:r>
            <a:r>
              <a:rPr lang="en-US" sz="3600" dirty="0"/>
              <a:t> </a:t>
            </a:r>
            <a:r>
              <a:rPr lang="en-US" sz="3600" dirty="0" err="1"/>
              <a:t>krem</a:t>
            </a:r>
            <a:r>
              <a:rPr lang="en-US" sz="3600" dirty="0"/>
              <a:t> </a:t>
            </a:r>
            <a:r>
              <a:rPr lang="en-US" sz="3600" dirty="0" err="1"/>
              <a:t>bilan</a:t>
            </a:r>
            <a:r>
              <a:rPr lang="en-US" sz="3600" dirty="0"/>
              <a:t> </a:t>
            </a:r>
            <a:r>
              <a:rPr lang="en-US" sz="3600" dirty="0" err="1"/>
              <a:t>yumshatiladi</a:t>
            </a:r>
            <a:r>
              <a:rPr lang="en-US" sz="3600" dirty="0"/>
              <a:t> </a:t>
            </a:r>
            <a:r>
              <a:rPr lang="en-US" sz="3600" dirty="0" err="1"/>
              <a:t>va</a:t>
            </a:r>
            <a:r>
              <a:rPr lang="en-US" sz="3600" dirty="0"/>
              <a:t> </a:t>
            </a:r>
            <a:r>
              <a:rPr lang="en-US" sz="3600" dirty="0" err="1"/>
              <a:t>keyin</a:t>
            </a:r>
            <a:r>
              <a:rPr lang="en-US" sz="3600" dirty="0"/>
              <a:t> </a:t>
            </a:r>
            <a:r>
              <a:rPr lang="en-US" sz="3600" dirty="0" err="1"/>
              <a:t>yog‘och</a:t>
            </a:r>
            <a:r>
              <a:rPr lang="en-US" sz="3600" dirty="0"/>
              <a:t> </a:t>
            </a:r>
            <a:r>
              <a:rPr lang="en-US" sz="3600" dirty="0" err="1"/>
              <a:t>tayoqcha</a:t>
            </a:r>
            <a:r>
              <a:rPr lang="en-US" sz="3600" dirty="0"/>
              <a:t> </a:t>
            </a:r>
            <a:r>
              <a:rPr lang="en-US" sz="3600" dirty="0" err="1"/>
              <a:t>bilan</a:t>
            </a:r>
            <a:r>
              <a:rPr lang="en-US" sz="3600" dirty="0"/>
              <a:t> </a:t>
            </a:r>
            <a:r>
              <a:rPr lang="en-US" sz="3600" dirty="0" err="1"/>
              <a:t>surib</a:t>
            </a:r>
            <a:r>
              <a:rPr lang="en-US" sz="3600" dirty="0"/>
              <a:t> </a:t>
            </a:r>
            <a:r>
              <a:rPr lang="en-US" sz="3600" dirty="0" err="1"/>
              <a:t>chiqiladi</a:t>
            </a:r>
            <a:r>
              <a:rPr lang="en-US" sz="3600" dirty="0"/>
              <a:t>. </a:t>
            </a:r>
            <a:r>
              <a:rPr lang="en-US" sz="3600" dirty="0" err="1"/>
              <a:t>Har</a:t>
            </a:r>
            <a:r>
              <a:rPr lang="en-US" sz="3600" dirty="0"/>
              <a:t> </a:t>
            </a:r>
            <a:r>
              <a:rPr lang="en-US" sz="3600" dirty="0" err="1"/>
              <a:t>amaliyotdan</a:t>
            </a:r>
            <a:r>
              <a:rPr lang="en-US" sz="3600" dirty="0"/>
              <a:t> </a:t>
            </a:r>
            <a:r>
              <a:rPr lang="en-US" sz="3600" dirty="0" err="1"/>
              <a:t>keyin</a:t>
            </a:r>
            <a:r>
              <a:rPr lang="en-US" sz="3600" dirty="0"/>
              <a:t> </a:t>
            </a:r>
            <a:r>
              <a:rPr lang="en-US" sz="3600" dirty="0" err="1"/>
              <a:t>teri</a:t>
            </a:r>
            <a:r>
              <a:rPr lang="en-US" sz="3600" dirty="0"/>
              <a:t> </a:t>
            </a:r>
            <a:r>
              <a:rPr lang="en-US" sz="3600" dirty="0" err="1"/>
              <a:t>borgan</a:t>
            </a:r>
            <a:r>
              <a:rPr lang="en-US" sz="3600" dirty="0"/>
              <a:t> sari </a:t>
            </a:r>
            <a:r>
              <a:rPr lang="en-US" sz="3600" dirty="0" err="1"/>
              <a:t>yupqalashadi</a:t>
            </a:r>
            <a:r>
              <a:rPr lang="en-US" sz="3600" dirty="0"/>
              <a:t>.</a:t>
            </a:r>
            <a:r>
              <a:rPr lang="ru-RU" sz="3600" dirty="0"/>
              <a:t/>
            </a:r>
            <a:br>
              <a:rPr lang="ru-RU" sz="3600" dirty="0"/>
            </a:br>
            <a:endParaRPr lang="ru-RU" sz="3600" dirty="0"/>
          </a:p>
        </p:txBody>
      </p:sp>
      <p:pic>
        <p:nvPicPr>
          <p:cNvPr id="4" name="Объект 3"/>
          <p:cNvPicPr>
            <a:picLocks noGrp="1" noChangeAspect="1"/>
          </p:cNvPicPr>
          <p:nvPr>
            <p:ph idx="1"/>
          </p:nvPr>
        </p:nvPicPr>
        <p:blipFill>
          <a:blip r:embed="rId2"/>
          <a:stretch>
            <a:fillRect/>
          </a:stretch>
        </p:blipFill>
        <p:spPr>
          <a:xfrm>
            <a:off x="763843" y="1433740"/>
            <a:ext cx="5163797" cy="4131038"/>
          </a:xfrm>
          <a:prstGeom prst="rect">
            <a:avLst/>
          </a:prstGeom>
        </p:spPr>
      </p:pic>
    </p:spTree>
    <p:extLst>
      <p:ext uri="{BB962C8B-B14F-4D97-AF65-F5344CB8AC3E}">
        <p14:creationId xmlns:p14="http://schemas.microsoft.com/office/powerpoint/2010/main" val="300959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9316" y="2409994"/>
            <a:ext cx="6348547" cy="2606143"/>
          </a:xfrm>
        </p:spPr>
        <p:txBody>
          <a:bodyPr>
            <a:normAutofit fontScale="90000"/>
          </a:bodyPr>
          <a:lstStyle/>
          <a:p>
            <a:r>
              <a:rPr lang="en-US" sz="2700" b="1" dirty="0" err="1" smtClean="0"/>
              <a:t>O‘tkir</a:t>
            </a:r>
            <a:r>
              <a:rPr lang="en-US" sz="2700" b="1" dirty="0" smtClean="0"/>
              <a:t> </a:t>
            </a:r>
            <a:r>
              <a:rPr lang="en-US" sz="2700" b="1" dirty="0" err="1" smtClean="0"/>
              <a:t>tig‘li</a:t>
            </a:r>
            <a:r>
              <a:rPr lang="en-US" sz="2700" b="1" dirty="0" smtClean="0"/>
              <a:t> </a:t>
            </a:r>
            <a:r>
              <a:rPr lang="en-US" sz="2700" b="1" dirty="0" err="1" smtClean="0"/>
              <a:t>asboblarsiz</a:t>
            </a:r>
            <a:r>
              <a:rPr lang="en-US" sz="2700" b="1" dirty="0" smtClean="0"/>
              <a:t> </a:t>
            </a:r>
            <a:r>
              <a:rPr lang="en-US" sz="2700" b="1" dirty="0" err="1" smtClean="0"/>
              <a:t>bajariladigan</a:t>
            </a:r>
            <a:r>
              <a:rPr lang="en-US" sz="2700" b="1" dirty="0" smtClean="0"/>
              <a:t> </a:t>
            </a:r>
            <a:r>
              <a:rPr lang="en-US" sz="2700" b="1" dirty="0" err="1" smtClean="0"/>
              <a:t>yevropacha</a:t>
            </a:r>
            <a:r>
              <a:rPr lang="en-US" sz="2700" b="1" dirty="0" smtClean="0"/>
              <a:t> </a:t>
            </a:r>
            <a:r>
              <a:rPr lang="en-US" sz="2700" b="1" dirty="0" err="1" smtClean="0"/>
              <a:t>quruq</a:t>
            </a:r>
            <a:r>
              <a:rPr lang="en-US" sz="2700" b="1" dirty="0" smtClean="0"/>
              <a:t> </a:t>
            </a:r>
            <a:r>
              <a:rPr lang="en-US" sz="2700" b="1" dirty="0" err="1" smtClean="0"/>
              <a:t>usul</a:t>
            </a:r>
            <a:r>
              <a:rPr lang="en-US" sz="2700" b="1" dirty="0" smtClean="0"/>
              <a:t>.</a:t>
            </a:r>
            <a:r>
              <a:rPr lang="ru-RU" sz="2700" dirty="0" smtClean="0"/>
              <a:t/>
            </a:r>
            <a:br>
              <a:rPr lang="ru-RU" sz="2700" dirty="0" smtClean="0"/>
            </a:br>
            <a:r>
              <a:rPr lang="en-US" sz="2700" dirty="0" smtClean="0"/>
              <a:t>     Bu </a:t>
            </a:r>
            <a:r>
              <a:rPr lang="en-US" sz="2700" dirty="0" err="1" smtClean="0"/>
              <a:t>parvarish</a:t>
            </a:r>
            <a:r>
              <a:rPr lang="en-US" sz="2700" dirty="0" smtClean="0"/>
              <a:t> </a:t>
            </a:r>
            <a:r>
              <a:rPr lang="en-US" sz="2700" dirty="0" err="1" smtClean="0"/>
              <a:t>usulining</a:t>
            </a:r>
            <a:r>
              <a:rPr lang="en-US" sz="2700" dirty="0" smtClean="0"/>
              <a:t> </a:t>
            </a:r>
            <a:r>
              <a:rPr lang="en-US" sz="2700" dirty="0" err="1" smtClean="0"/>
              <a:t>o‘ziga</a:t>
            </a:r>
            <a:r>
              <a:rPr lang="en-US" sz="2700" dirty="0" smtClean="0"/>
              <a:t> </a:t>
            </a:r>
            <a:r>
              <a:rPr lang="en-US" sz="2700" dirty="0" err="1" smtClean="0"/>
              <a:t>xosligi</a:t>
            </a:r>
            <a:r>
              <a:rPr lang="en-US" sz="2700" dirty="0" smtClean="0"/>
              <a:t> </a:t>
            </a:r>
            <a:r>
              <a:rPr lang="en-US" sz="2700" dirty="0" err="1" smtClean="0"/>
              <a:t>shundaki</a:t>
            </a:r>
            <a:r>
              <a:rPr lang="en-US" sz="2700" dirty="0" smtClean="0"/>
              <a:t>, </a:t>
            </a:r>
            <a:r>
              <a:rPr lang="en-US" sz="2700" dirty="0" err="1" smtClean="0"/>
              <a:t>oyoqlar</a:t>
            </a:r>
            <a:r>
              <a:rPr lang="en-US" sz="2700" dirty="0" smtClean="0"/>
              <a:t> </a:t>
            </a:r>
            <a:r>
              <a:rPr lang="en-US" sz="2700" dirty="0" err="1" smtClean="0"/>
              <a:t>bug‘lanmaydi</a:t>
            </a:r>
            <a:r>
              <a:rPr lang="en-US" sz="2700" dirty="0" smtClean="0"/>
              <a:t> </a:t>
            </a:r>
            <a:r>
              <a:rPr lang="en-US" sz="2700" dirty="0" err="1" smtClean="0"/>
              <a:t>va</a:t>
            </a:r>
            <a:r>
              <a:rPr lang="en-US" sz="2700" dirty="0" smtClean="0"/>
              <a:t> </a:t>
            </a:r>
            <a:r>
              <a:rPr lang="en-US" sz="2700" dirty="0" err="1" smtClean="0"/>
              <a:t>usta</a:t>
            </a:r>
            <a:r>
              <a:rPr lang="en-US" sz="2700" dirty="0" smtClean="0"/>
              <a:t> </a:t>
            </a:r>
            <a:r>
              <a:rPr lang="en-US" sz="2700" dirty="0" err="1" smtClean="0"/>
              <a:t>metall</a:t>
            </a:r>
            <a:r>
              <a:rPr lang="en-US" sz="2700" dirty="0" smtClean="0"/>
              <a:t> </a:t>
            </a:r>
            <a:r>
              <a:rPr lang="en-US" sz="2700" dirty="0" err="1" smtClean="0"/>
              <a:t>asboblardan</a:t>
            </a:r>
            <a:r>
              <a:rPr lang="en-US" sz="2700" dirty="0" smtClean="0"/>
              <a:t> </a:t>
            </a:r>
            <a:r>
              <a:rPr lang="en-US" sz="2700" dirty="0" err="1" smtClean="0"/>
              <a:t>foydalanmaydi</a:t>
            </a:r>
            <a:r>
              <a:rPr lang="en-US" sz="2700" dirty="0" smtClean="0"/>
              <a:t>. </a:t>
            </a:r>
            <a:r>
              <a:rPr lang="en-US" sz="2700" dirty="0" err="1" smtClean="0"/>
              <a:t>Qavariqlar</a:t>
            </a:r>
            <a:r>
              <a:rPr lang="en-US" sz="2700" dirty="0" smtClean="0"/>
              <a:t> </a:t>
            </a:r>
            <a:r>
              <a:rPr lang="en-US" sz="2700" dirty="0" err="1" smtClean="0"/>
              <a:t>va</a:t>
            </a:r>
            <a:r>
              <a:rPr lang="en-US" sz="2700" dirty="0" smtClean="0"/>
              <a:t> </a:t>
            </a:r>
            <a:r>
              <a:rPr lang="en-US" sz="2700" dirty="0" err="1" smtClean="0"/>
              <a:t>o‘lik</a:t>
            </a:r>
            <a:r>
              <a:rPr lang="en-US" sz="2700" dirty="0" smtClean="0"/>
              <a:t> </a:t>
            </a:r>
            <a:r>
              <a:rPr lang="en-US" sz="2700" dirty="0" err="1" smtClean="0"/>
              <a:t>teriga</a:t>
            </a:r>
            <a:r>
              <a:rPr lang="en-US" sz="2700" dirty="0" smtClean="0"/>
              <a:t> </a:t>
            </a:r>
            <a:r>
              <a:rPr lang="en-US" sz="2700" dirty="0" err="1" smtClean="0"/>
              <a:t>yumshatuvchi</a:t>
            </a:r>
            <a:r>
              <a:rPr lang="en-US" sz="2700" dirty="0" smtClean="0"/>
              <a:t> </a:t>
            </a:r>
            <a:r>
              <a:rPr lang="en-US" sz="2700" dirty="0" err="1" smtClean="0"/>
              <a:t>vositalar</a:t>
            </a:r>
            <a:r>
              <a:rPr lang="en-US" sz="2700" dirty="0" smtClean="0"/>
              <a:t> </a:t>
            </a:r>
            <a:r>
              <a:rPr lang="en-US" sz="2700" dirty="0" err="1" smtClean="0"/>
              <a:t>yordamida</a:t>
            </a:r>
            <a:r>
              <a:rPr lang="en-US" sz="2700" dirty="0" smtClean="0"/>
              <a:t> </a:t>
            </a:r>
            <a:r>
              <a:rPr lang="en-US" sz="2700" dirty="0" err="1" smtClean="0"/>
              <a:t>ishlov</a:t>
            </a:r>
            <a:r>
              <a:rPr lang="en-US" sz="2700" dirty="0" smtClean="0"/>
              <a:t> </a:t>
            </a:r>
            <a:r>
              <a:rPr lang="en-US" sz="2700" dirty="0" err="1" smtClean="0"/>
              <a:t>beriladi</a:t>
            </a:r>
            <a:r>
              <a:rPr lang="en-US" sz="2700" dirty="0" smtClean="0"/>
              <a:t>, </a:t>
            </a:r>
            <a:r>
              <a:rPr lang="en-US" sz="2700" dirty="0" err="1" smtClean="0"/>
              <a:t>bu</a:t>
            </a:r>
            <a:r>
              <a:rPr lang="en-US" sz="2700" dirty="0" smtClean="0"/>
              <a:t> </a:t>
            </a:r>
            <a:r>
              <a:rPr lang="en-US" sz="2700" dirty="0" err="1" smtClean="0"/>
              <a:t>esa</a:t>
            </a:r>
            <a:r>
              <a:rPr lang="en-US" sz="2700" dirty="0" smtClean="0"/>
              <a:t> </a:t>
            </a:r>
            <a:r>
              <a:rPr lang="en-US" sz="2700" dirty="0" err="1" smtClean="0"/>
              <a:t>ularni</a:t>
            </a:r>
            <a:r>
              <a:rPr lang="en-US" sz="2700" dirty="0" smtClean="0"/>
              <a:t> </a:t>
            </a:r>
            <a:r>
              <a:rPr lang="en-US" sz="2700" dirty="0" err="1" smtClean="0"/>
              <a:t>qavatma-qavat</a:t>
            </a:r>
            <a:r>
              <a:rPr lang="en-US" sz="2700" dirty="0" smtClean="0"/>
              <a:t> </a:t>
            </a:r>
            <a:r>
              <a:rPr lang="en-US" sz="2700" dirty="0" err="1" smtClean="0"/>
              <a:t>olib</a:t>
            </a:r>
            <a:r>
              <a:rPr lang="en-US" sz="2700" dirty="0" smtClean="0"/>
              <a:t> </a:t>
            </a:r>
            <a:r>
              <a:rPr lang="en-US" sz="2700" dirty="0" err="1" smtClean="0"/>
              <a:t>tashlashni</a:t>
            </a:r>
            <a:r>
              <a:rPr lang="en-US" sz="2700" dirty="0" smtClean="0"/>
              <a:t> </a:t>
            </a:r>
            <a:r>
              <a:rPr lang="en-US" sz="2700" dirty="0" err="1" smtClean="0"/>
              <a:t>osonlashtiradi</a:t>
            </a:r>
            <a:r>
              <a:rPr lang="en-US" sz="2700" dirty="0" smtClean="0"/>
              <a:t>. Bu </a:t>
            </a:r>
            <a:r>
              <a:rPr lang="en-US" sz="2700" dirty="0" err="1" smtClean="0"/>
              <a:t>pedikur</a:t>
            </a:r>
            <a:r>
              <a:rPr lang="en-US" sz="2700" dirty="0" smtClean="0"/>
              <a:t> </a:t>
            </a:r>
            <a:r>
              <a:rPr lang="en-US" sz="2700" dirty="0" err="1" smtClean="0"/>
              <a:t>usuli</a:t>
            </a:r>
            <a:r>
              <a:rPr lang="en-US" sz="2700" dirty="0" smtClean="0"/>
              <a:t> </a:t>
            </a:r>
            <a:r>
              <a:rPr lang="en-US" sz="2700" dirty="0" err="1" smtClean="0"/>
              <a:t>gigiyenik</a:t>
            </a:r>
            <a:r>
              <a:rPr lang="en-US" sz="2700" dirty="0" smtClean="0"/>
              <a:t> </a:t>
            </a:r>
            <a:r>
              <a:rPr lang="en-US" sz="2700" dirty="0" err="1" smtClean="0"/>
              <a:t>usul</a:t>
            </a:r>
            <a:r>
              <a:rPr lang="en-US" sz="2700" dirty="0" smtClean="0"/>
              <a:t> </a:t>
            </a:r>
            <a:r>
              <a:rPr lang="en-US" sz="2700" dirty="0" err="1" smtClean="0"/>
              <a:t>bo‘lib</a:t>
            </a:r>
            <a:r>
              <a:rPr lang="en-US" sz="2700" dirty="0" smtClean="0"/>
              <a:t>, </a:t>
            </a:r>
            <a:r>
              <a:rPr lang="en-US" sz="2700" dirty="0" err="1" smtClean="0"/>
              <a:t>mayda</a:t>
            </a:r>
            <a:r>
              <a:rPr lang="en-US" sz="2700" dirty="0" smtClean="0"/>
              <a:t> </a:t>
            </a:r>
            <a:r>
              <a:rPr lang="en-US" sz="2700" dirty="0" err="1" smtClean="0"/>
              <a:t>yorilishlar</a:t>
            </a:r>
            <a:r>
              <a:rPr lang="en-US" sz="2700" dirty="0" smtClean="0"/>
              <a:t> </a:t>
            </a:r>
            <a:r>
              <a:rPr lang="en-US" sz="2700" dirty="0" err="1" smtClean="0"/>
              <a:t>va</a:t>
            </a:r>
            <a:r>
              <a:rPr lang="en-US" sz="2700" dirty="0" smtClean="0"/>
              <a:t> </a:t>
            </a:r>
            <a:r>
              <a:rPr lang="en-US" sz="2700" dirty="0" err="1" smtClean="0"/>
              <a:t>yaralar</a:t>
            </a:r>
            <a:r>
              <a:rPr lang="en-US" sz="2700" dirty="0" smtClean="0"/>
              <a:t> </a:t>
            </a:r>
            <a:r>
              <a:rPr lang="en-US" sz="2700" dirty="0" err="1" smtClean="0"/>
              <a:t>orqali</a:t>
            </a:r>
            <a:r>
              <a:rPr lang="en-US" sz="2700" dirty="0" smtClean="0"/>
              <a:t> </a:t>
            </a:r>
            <a:r>
              <a:rPr lang="en-US" sz="2700" dirty="0" err="1" smtClean="0"/>
              <a:t>zamburug</a:t>
            </a:r>
            <a:r>
              <a:rPr lang="en-US" sz="2700" dirty="0" smtClean="0"/>
              <a:t>‘ </a:t>
            </a:r>
            <a:r>
              <a:rPr lang="en-US" sz="2700" dirty="0" err="1" smtClean="0"/>
              <a:t>yoki</a:t>
            </a:r>
            <a:r>
              <a:rPr lang="en-US" sz="2700" dirty="0" smtClean="0"/>
              <a:t> </a:t>
            </a:r>
            <a:r>
              <a:rPr lang="en-US" sz="2700" dirty="0" err="1" smtClean="0"/>
              <a:t>boshqa</a:t>
            </a:r>
            <a:r>
              <a:rPr lang="en-US" sz="2700" dirty="0" smtClean="0"/>
              <a:t> </a:t>
            </a:r>
            <a:r>
              <a:rPr lang="en-US" sz="2700" dirty="0" err="1" smtClean="0"/>
              <a:t>infeksiyalar</a:t>
            </a:r>
            <a:r>
              <a:rPr lang="en-US" sz="2700" dirty="0" smtClean="0"/>
              <a:t> </a:t>
            </a:r>
            <a:r>
              <a:rPr lang="en-US" sz="2700" dirty="0" err="1" smtClean="0"/>
              <a:t>yuqish</a:t>
            </a:r>
            <a:r>
              <a:rPr lang="en-US" sz="2700" dirty="0" smtClean="0"/>
              <a:t> </a:t>
            </a:r>
            <a:r>
              <a:rPr lang="en-US" sz="2700" dirty="0" err="1" smtClean="0"/>
              <a:t>xavfini</a:t>
            </a:r>
            <a:r>
              <a:rPr lang="en-US" sz="2700" dirty="0" smtClean="0"/>
              <a:t> </a:t>
            </a:r>
            <a:r>
              <a:rPr lang="en-US" sz="2700" dirty="0" err="1" smtClean="0"/>
              <a:t>bartaraf</a:t>
            </a:r>
            <a:r>
              <a:rPr lang="en-US" sz="2700" dirty="0" smtClean="0"/>
              <a:t> </a:t>
            </a:r>
            <a:r>
              <a:rPr lang="en-US" sz="2700" dirty="0" err="1" smtClean="0"/>
              <a:t>etadi</a:t>
            </a:r>
            <a:r>
              <a:rPr lang="en-US" sz="2700" dirty="0" smtClean="0"/>
              <a:t>.</a:t>
            </a:r>
            <a:r>
              <a:rPr lang="ru-RU" sz="2700" dirty="0" smtClean="0"/>
              <a:t/>
            </a:r>
            <a:br>
              <a:rPr lang="ru-RU" sz="2700" dirty="0" smtClean="0"/>
            </a:br>
            <a:r>
              <a:rPr lang="en-US" sz="4000" dirty="0"/>
              <a:t> </a:t>
            </a:r>
            <a:r>
              <a:rPr lang="ru-RU" dirty="0"/>
              <a:t/>
            </a:r>
            <a:br>
              <a:rPr lang="ru-RU" dirty="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46" y="837248"/>
            <a:ext cx="4608529" cy="4608529"/>
          </a:xfrm>
        </p:spPr>
      </p:pic>
    </p:spTree>
    <p:extLst>
      <p:ext uri="{BB962C8B-B14F-4D97-AF65-F5344CB8AC3E}">
        <p14:creationId xmlns:p14="http://schemas.microsoft.com/office/powerpoint/2010/main" val="190403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9383" y="4807133"/>
            <a:ext cx="10515600" cy="1761716"/>
          </a:xfrm>
        </p:spPr>
        <p:txBody>
          <a:bodyPr>
            <a:normAutofit fontScale="92500" lnSpcReduction="20000"/>
          </a:bodyPr>
          <a:lstStyle/>
          <a:p>
            <a:r>
              <a:rPr lang="en-US" b="1" dirty="0" err="1"/>
              <a:t>Birlashtirilgan</a:t>
            </a:r>
            <a:r>
              <a:rPr lang="en-US" b="1" dirty="0"/>
              <a:t> (</a:t>
            </a:r>
            <a:r>
              <a:rPr lang="en-US" b="1" dirty="0" err="1"/>
              <a:t>kombinatsiyalangan</a:t>
            </a:r>
            <a:r>
              <a:rPr lang="en-US" b="1" dirty="0"/>
              <a:t>) </a:t>
            </a:r>
            <a:r>
              <a:rPr lang="en-US" b="1" dirty="0" err="1"/>
              <a:t>usul</a:t>
            </a:r>
            <a:r>
              <a:rPr lang="en-US" b="1" dirty="0"/>
              <a:t>. </a:t>
            </a:r>
            <a:endParaRPr lang="ru-RU" dirty="0"/>
          </a:p>
          <a:p>
            <a:r>
              <a:rPr lang="en-US" dirty="0"/>
              <a:t>Bu </a:t>
            </a:r>
            <a:r>
              <a:rPr lang="en-US" dirty="0" err="1"/>
              <a:t>usulda</a:t>
            </a:r>
            <a:r>
              <a:rPr lang="en-US" dirty="0"/>
              <a:t>, </a:t>
            </a:r>
            <a:r>
              <a:rPr lang="en-US" dirty="0" err="1"/>
              <a:t>xuddi</a:t>
            </a:r>
            <a:r>
              <a:rPr lang="en-US" dirty="0"/>
              <a:t> </a:t>
            </a:r>
            <a:r>
              <a:rPr lang="en-US" dirty="0" err="1"/>
              <a:t>klassik</a:t>
            </a:r>
            <a:r>
              <a:rPr lang="en-US" dirty="0"/>
              <a:t> </a:t>
            </a:r>
            <a:r>
              <a:rPr lang="en-US" dirty="0" err="1"/>
              <a:t>usul</a:t>
            </a:r>
            <a:r>
              <a:rPr lang="en-US" dirty="0"/>
              <a:t> </a:t>
            </a:r>
            <a:r>
              <a:rPr lang="en-US" dirty="0" err="1"/>
              <a:t>kabi</a:t>
            </a:r>
            <a:r>
              <a:rPr lang="en-US" dirty="0"/>
              <a:t> </a:t>
            </a:r>
            <a:r>
              <a:rPr lang="en-US" dirty="0" err="1"/>
              <a:t>oyoqlar</a:t>
            </a:r>
            <a:r>
              <a:rPr lang="en-US" dirty="0"/>
              <a:t> </a:t>
            </a:r>
            <a:r>
              <a:rPr lang="en-US" dirty="0" err="1"/>
              <a:t>vanna</a:t>
            </a:r>
            <a:r>
              <a:rPr lang="en-US" dirty="0"/>
              <a:t> </a:t>
            </a:r>
            <a:r>
              <a:rPr lang="en-US" dirty="0" err="1"/>
              <a:t>qilinib</a:t>
            </a:r>
            <a:r>
              <a:rPr lang="en-US" dirty="0"/>
              <a:t>, </a:t>
            </a:r>
            <a:r>
              <a:rPr lang="en-US" dirty="0" err="1"/>
              <a:t>kutikulalar</a:t>
            </a:r>
            <a:r>
              <a:rPr lang="en-US" dirty="0"/>
              <a:t> </a:t>
            </a:r>
            <a:r>
              <a:rPr lang="en-US" dirty="0" err="1"/>
              <a:t>kesib</a:t>
            </a:r>
            <a:r>
              <a:rPr lang="en-US" dirty="0"/>
              <a:t> </a:t>
            </a:r>
            <a:r>
              <a:rPr lang="en-US" dirty="0" err="1"/>
              <a:t>olinadi</a:t>
            </a:r>
            <a:r>
              <a:rPr lang="en-US" dirty="0"/>
              <a:t>. </a:t>
            </a:r>
            <a:r>
              <a:rPr lang="en-US" dirty="0" err="1"/>
              <a:t>Faqat</a:t>
            </a:r>
            <a:r>
              <a:rPr lang="en-US" dirty="0"/>
              <a:t> </a:t>
            </a:r>
            <a:r>
              <a:rPr lang="en-US" dirty="0" err="1"/>
              <a:t>tovonni</a:t>
            </a:r>
            <a:r>
              <a:rPr lang="en-US" dirty="0"/>
              <a:t> </a:t>
            </a:r>
            <a:r>
              <a:rPr lang="en-US" dirty="0" err="1"/>
              <a:t>silliqlash</a:t>
            </a:r>
            <a:r>
              <a:rPr lang="en-US" dirty="0"/>
              <a:t> </a:t>
            </a:r>
            <a:r>
              <a:rPr lang="en-US" dirty="0" err="1"/>
              <a:t>va</a:t>
            </a:r>
            <a:r>
              <a:rPr lang="en-US" dirty="0"/>
              <a:t> </a:t>
            </a:r>
            <a:r>
              <a:rPr lang="en-US" dirty="0" err="1"/>
              <a:t>qavariqlarni</a:t>
            </a:r>
            <a:r>
              <a:rPr lang="en-US" dirty="0"/>
              <a:t> </a:t>
            </a:r>
            <a:r>
              <a:rPr lang="en-US" dirty="0" err="1"/>
              <a:t>olib</a:t>
            </a:r>
            <a:r>
              <a:rPr lang="en-US" dirty="0"/>
              <a:t> </a:t>
            </a:r>
            <a:r>
              <a:rPr lang="en-US" dirty="0" err="1"/>
              <a:t>tashlashda</a:t>
            </a:r>
            <a:r>
              <a:rPr lang="en-US" dirty="0"/>
              <a:t> </a:t>
            </a:r>
            <a:r>
              <a:rPr lang="en-US" dirty="0" err="1"/>
              <a:t>apparatdan</a:t>
            </a:r>
            <a:r>
              <a:rPr lang="en-US" dirty="0"/>
              <a:t> </a:t>
            </a:r>
            <a:r>
              <a:rPr lang="en-US" dirty="0" err="1"/>
              <a:t>foydalaniladi</a:t>
            </a:r>
            <a:r>
              <a:rPr lang="en-US" dirty="0"/>
              <a:t>. Ammo </a:t>
            </a:r>
            <a:r>
              <a:rPr lang="en-US" dirty="0" err="1"/>
              <a:t>bu</a:t>
            </a:r>
            <a:r>
              <a:rPr lang="en-US" dirty="0"/>
              <a:t> </a:t>
            </a:r>
            <a:r>
              <a:rPr lang="en-US" dirty="0" err="1"/>
              <a:t>birmuncha</a:t>
            </a:r>
            <a:r>
              <a:rPr lang="en-US" dirty="0"/>
              <a:t> </a:t>
            </a:r>
            <a:r>
              <a:rPr lang="en-US" dirty="0" err="1"/>
              <a:t>vaqt</a:t>
            </a:r>
            <a:r>
              <a:rPr lang="en-US" dirty="0"/>
              <a:t> </a:t>
            </a:r>
            <a:r>
              <a:rPr lang="en-US" dirty="0" err="1"/>
              <a:t>o‘tganidan</a:t>
            </a:r>
            <a:r>
              <a:rPr lang="en-US" dirty="0"/>
              <a:t> </a:t>
            </a:r>
            <a:r>
              <a:rPr lang="en-US" dirty="0" err="1"/>
              <a:t>so‘ng</a:t>
            </a:r>
            <a:r>
              <a:rPr lang="en-US" dirty="0"/>
              <a:t> </a:t>
            </a:r>
            <a:r>
              <a:rPr lang="en-US" dirty="0" err="1"/>
              <a:t>tovonlarda</a:t>
            </a:r>
            <a:r>
              <a:rPr lang="en-US" dirty="0"/>
              <a:t> </a:t>
            </a:r>
            <a:r>
              <a:rPr lang="en-US" dirty="0" err="1"/>
              <a:t>yoriq</a:t>
            </a:r>
            <a:r>
              <a:rPr lang="en-US" dirty="0"/>
              <a:t> </a:t>
            </a:r>
            <a:r>
              <a:rPr lang="en-US" dirty="0" err="1"/>
              <a:t>hosil</a:t>
            </a:r>
            <a:r>
              <a:rPr lang="en-US" dirty="0"/>
              <a:t> </a:t>
            </a:r>
            <a:r>
              <a:rPr lang="en-US" dirty="0" err="1"/>
              <a:t>bo‘lishiga</a:t>
            </a:r>
            <a:r>
              <a:rPr lang="en-US" dirty="0"/>
              <a:t> </a:t>
            </a:r>
            <a:r>
              <a:rPr lang="en-US" dirty="0" err="1"/>
              <a:t>olib</a:t>
            </a:r>
            <a:r>
              <a:rPr lang="en-US" dirty="0"/>
              <a:t> </a:t>
            </a:r>
            <a:r>
              <a:rPr lang="en-US" dirty="0" err="1"/>
              <a:t>kelishi</a:t>
            </a:r>
            <a:r>
              <a:rPr lang="en-US" dirty="0"/>
              <a:t> </a:t>
            </a:r>
            <a:r>
              <a:rPr lang="en-US" dirty="0" err="1"/>
              <a:t>mumkin</a:t>
            </a:r>
            <a:r>
              <a:rPr lang="en-US" dirty="0"/>
              <a:t>.</a:t>
            </a:r>
            <a:endParaRPr lang="ru-RU" dirty="0"/>
          </a:p>
          <a:p>
            <a:pPr marL="0" indent="0">
              <a:buNone/>
            </a:pPr>
            <a:endParaRPr lang="ru-RU" dirty="0"/>
          </a:p>
          <a:p>
            <a:endParaRPr lang="ru-RU" dirty="0"/>
          </a:p>
        </p:txBody>
      </p:sp>
      <p:pic>
        <p:nvPicPr>
          <p:cNvPr id="1028" name="Picture 4" descr="appar5.jpg (718×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931" y="415835"/>
            <a:ext cx="6548023" cy="410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35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90949" y="4568386"/>
            <a:ext cx="6096000" cy="1344471"/>
          </a:xfrm>
          <a:prstGeom prst="rect">
            <a:avLst/>
          </a:prstGeom>
        </p:spPr>
        <p:txBody>
          <a:bodyPr>
            <a:spAutoFit/>
          </a:bodyPr>
          <a:lstStyle/>
          <a:p>
            <a:pPr indent="542925" algn="just">
              <a:lnSpc>
                <a:spcPct val="113000"/>
              </a:lnSpc>
              <a:spcAft>
                <a:spcPts val="0"/>
              </a:spcAft>
            </a:pPr>
            <a:r>
              <a:rPr lang="uz-Cyrl-UZ"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Apparat </a:t>
            </a:r>
            <a:r>
              <a:rPr lang="en-US" b="1" dirty="0" err="1" smtClean="0">
                <a:effectLst/>
                <a:latin typeface="Times New Roman" panose="02020603050405020304" pitchFamily="18" charset="0"/>
                <a:ea typeface="Calibri" panose="020F0502020204030204" pitchFamily="34" charset="0"/>
                <a:cs typeface="Times New Roman" panose="02020603050405020304" pitchFamily="18" charset="0"/>
              </a:rPr>
              <a:t>pedikyuri</a:t>
            </a: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542925" algn="just">
              <a:lnSpc>
                <a:spcPct val="113000"/>
              </a:lnSpc>
              <a:spcAft>
                <a:spcPts val="0"/>
              </a:spcAft>
            </a:pP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Amaliyot</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uchun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tirnoq</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va</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oyoq</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terisini</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oldindan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ivitish</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shart</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emas</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Buning</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uchun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maxsus</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kesgich</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freza</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lari</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bor</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qurilmadan</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foydalanamiz</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apparat_pedikur.jpg (900×5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824" y="410391"/>
            <a:ext cx="6341019" cy="405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91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65668" y="975361"/>
            <a:ext cx="5468983" cy="4460522"/>
          </a:xfrm>
        </p:spPr>
        <p:txBody>
          <a:bodyPr>
            <a:noAutofit/>
          </a:bodyPr>
          <a:lstStyle/>
          <a:p>
            <a:r>
              <a:rPr lang="en-US" sz="3600" b="1" dirty="0"/>
              <a:t>SPA-</a:t>
            </a:r>
            <a:r>
              <a:rPr lang="en-US" sz="3600" b="1" dirty="0" err="1"/>
              <a:t>pedikyur</a:t>
            </a:r>
            <a:r>
              <a:rPr lang="en-US" sz="3600" b="1" dirty="0"/>
              <a:t>.</a:t>
            </a:r>
            <a:r>
              <a:rPr lang="ru-RU" sz="3600" dirty="0"/>
              <a:t/>
            </a:r>
            <a:br>
              <a:rPr lang="ru-RU" sz="3600" dirty="0"/>
            </a:br>
            <a:r>
              <a:rPr lang="en-US" sz="3600" b="1" dirty="0"/>
              <a:t> </a:t>
            </a:r>
            <a:r>
              <a:rPr lang="ru-RU" sz="3600" dirty="0"/>
              <a:t/>
            </a:r>
            <a:br>
              <a:rPr lang="ru-RU" sz="3600" dirty="0"/>
            </a:br>
            <a:r>
              <a:rPr lang="en-US" sz="3600" dirty="0"/>
              <a:t>SPA-</a:t>
            </a:r>
            <a:r>
              <a:rPr lang="en-US" sz="3600" dirty="0" err="1"/>
              <a:t>pedikyur</a:t>
            </a:r>
            <a:r>
              <a:rPr lang="en-US" sz="3600" dirty="0"/>
              <a:t> </a:t>
            </a:r>
            <a:r>
              <a:rPr lang="en-US" sz="3600" dirty="0" err="1"/>
              <a:t>haqiqiy</a:t>
            </a:r>
            <a:r>
              <a:rPr lang="en-US" sz="3600" dirty="0"/>
              <a:t> </a:t>
            </a:r>
            <a:r>
              <a:rPr lang="en-US" sz="3600" dirty="0" err="1"/>
              <a:t>dengiz</a:t>
            </a:r>
            <a:r>
              <a:rPr lang="en-US" sz="3600" dirty="0"/>
              <a:t> </a:t>
            </a:r>
            <a:r>
              <a:rPr lang="en-US" sz="3600" dirty="0" err="1"/>
              <a:t>zavqini</a:t>
            </a:r>
            <a:r>
              <a:rPr lang="en-US" sz="3600" dirty="0"/>
              <a:t> </a:t>
            </a:r>
            <a:r>
              <a:rPr lang="en-US" sz="3600" dirty="0" err="1"/>
              <a:t>berishiga</a:t>
            </a:r>
            <a:r>
              <a:rPr lang="en-US" sz="3600" dirty="0"/>
              <a:t> </a:t>
            </a:r>
            <a:r>
              <a:rPr lang="en-US" sz="3600" dirty="0" err="1"/>
              <a:t>qodir</a:t>
            </a:r>
            <a:r>
              <a:rPr lang="en-US" sz="3600" dirty="0"/>
              <a:t> </a:t>
            </a:r>
            <a:r>
              <a:rPr lang="en-US" sz="3600" dirty="0" err="1"/>
              <a:t>usuldir</a:t>
            </a:r>
            <a:r>
              <a:rPr lang="en-US" sz="3600" dirty="0"/>
              <a:t>. 2–3 </a:t>
            </a:r>
            <a:r>
              <a:rPr lang="en-US" sz="3600" dirty="0" err="1"/>
              <a:t>soat</a:t>
            </a:r>
            <a:r>
              <a:rPr lang="en-US" sz="3600" dirty="0"/>
              <a:t> </a:t>
            </a:r>
            <a:r>
              <a:rPr lang="en-US" sz="3600" dirty="0" err="1"/>
              <a:t>ichida</a:t>
            </a:r>
            <a:r>
              <a:rPr lang="en-US" sz="3600" dirty="0"/>
              <a:t> </a:t>
            </a:r>
            <a:r>
              <a:rPr lang="en-US" sz="3600" dirty="0" err="1"/>
              <a:t>sizga</a:t>
            </a:r>
            <a:r>
              <a:rPr lang="en-US" sz="3600" dirty="0"/>
              <a:t> </a:t>
            </a:r>
            <a:r>
              <a:rPr lang="en-US" sz="3600" dirty="0" err="1"/>
              <a:t>tirnoqlarni</a:t>
            </a:r>
            <a:r>
              <a:rPr lang="en-US" sz="3600" dirty="0"/>
              <a:t> </a:t>
            </a:r>
            <a:r>
              <a:rPr lang="en-US" sz="3600" dirty="0" err="1"/>
              <a:t>tekislash</a:t>
            </a:r>
            <a:r>
              <a:rPr lang="en-US" sz="3600" dirty="0"/>
              <a:t>, </a:t>
            </a:r>
            <a:r>
              <a:rPr lang="en-US" sz="3600" dirty="0" err="1"/>
              <a:t>oyoq</a:t>
            </a:r>
            <a:r>
              <a:rPr lang="en-US" sz="3600" dirty="0"/>
              <a:t> </a:t>
            </a:r>
            <a:r>
              <a:rPr lang="en-US" sz="3600" dirty="0" err="1"/>
              <a:t>massaji</a:t>
            </a:r>
            <a:r>
              <a:rPr lang="en-US" sz="3600" dirty="0"/>
              <a:t> </a:t>
            </a:r>
            <a:r>
              <a:rPr lang="en-US" sz="3600" dirty="0" err="1"/>
              <a:t>va</a:t>
            </a:r>
            <a:r>
              <a:rPr lang="en-US" sz="3600" dirty="0"/>
              <a:t> </a:t>
            </a:r>
            <a:r>
              <a:rPr lang="en-US" sz="3600" dirty="0" err="1"/>
              <a:t>parafin</a:t>
            </a:r>
            <a:r>
              <a:rPr lang="en-US" sz="3600" dirty="0"/>
              <a:t> </a:t>
            </a:r>
            <a:r>
              <a:rPr lang="en-US" sz="3600" dirty="0" err="1"/>
              <a:t>bilan</a:t>
            </a:r>
            <a:r>
              <a:rPr lang="en-US" sz="3600" dirty="0"/>
              <a:t> </a:t>
            </a:r>
            <a:r>
              <a:rPr lang="en-US" sz="3600" dirty="0" err="1"/>
              <a:t>davolash</a:t>
            </a:r>
            <a:r>
              <a:rPr lang="en-US" sz="3600" dirty="0"/>
              <a:t> </a:t>
            </a:r>
            <a:r>
              <a:rPr lang="en-US" sz="3600" dirty="0" err="1"/>
              <a:t>kabi</a:t>
            </a:r>
            <a:r>
              <a:rPr lang="en-US" sz="3600" dirty="0"/>
              <a:t> </a:t>
            </a:r>
            <a:r>
              <a:rPr lang="en-US" sz="3600" dirty="0" err="1"/>
              <a:t>keng</a:t>
            </a:r>
            <a:r>
              <a:rPr lang="en-US" sz="3600" dirty="0"/>
              <a:t> </a:t>
            </a:r>
            <a:r>
              <a:rPr lang="en-US" sz="3600" dirty="0" err="1"/>
              <a:t>qamrovli</a:t>
            </a:r>
            <a:r>
              <a:rPr lang="en-US" sz="3600" dirty="0"/>
              <a:t> </a:t>
            </a:r>
            <a:r>
              <a:rPr lang="en-US" sz="3600" dirty="0" err="1"/>
              <a:t>yordam</a:t>
            </a:r>
            <a:r>
              <a:rPr lang="en-US" sz="3600" dirty="0"/>
              <a:t> </a:t>
            </a:r>
            <a:r>
              <a:rPr lang="en-US" sz="3600" dirty="0" err="1"/>
              <a:t>ko‘rsatiladi</a:t>
            </a:r>
            <a:r>
              <a:rPr lang="en-US" sz="3600" dirty="0"/>
              <a:t>. </a:t>
            </a:r>
            <a:endParaRPr lang="ru-RU" sz="3600" dirty="0"/>
          </a:p>
        </p:txBody>
      </p:sp>
      <p:pic>
        <p:nvPicPr>
          <p:cNvPr id="4" name="Объект 3"/>
          <p:cNvPicPr>
            <a:picLocks noGrp="1" noChangeAspect="1"/>
          </p:cNvPicPr>
          <p:nvPr>
            <p:ph idx="1"/>
          </p:nvPr>
        </p:nvPicPr>
        <p:blipFill>
          <a:blip r:embed="rId2"/>
          <a:stretch>
            <a:fillRect/>
          </a:stretch>
        </p:blipFill>
        <p:spPr>
          <a:xfrm>
            <a:off x="464443" y="1089439"/>
            <a:ext cx="5637578" cy="4232365"/>
          </a:xfrm>
          <a:prstGeom prst="rect">
            <a:avLst/>
          </a:prstGeom>
        </p:spPr>
      </p:pic>
    </p:spTree>
    <p:extLst>
      <p:ext uri="{BB962C8B-B14F-4D97-AF65-F5344CB8AC3E}">
        <p14:creationId xmlns:p14="http://schemas.microsoft.com/office/powerpoint/2010/main" val="40317407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125</Words>
  <Application>Microsoft Office PowerPoint</Application>
  <PresentationFormat>Широкоэкранный</PresentationFormat>
  <Paragraphs>11</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Times New Roman</vt:lpstr>
      <vt:lpstr>Тема Office</vt:lpstr>
      <vt:lpstr>Презентация PowerPoint</vt:lpstr>
      <vt:lpstr>      O‘tkir tig‘li asboblar yordamida bajariladigan klassik usul.  Oyoqlar iliq suvda bug‘lanadi va terok, pemza va maxsus pichoq yordamida ishlov beriladi Kutikula qaychi va kusachka yordamida olib tashlanadi. </vt:lpstr>
      <vt:lpstr>O‘tkir tig‘li asboblarsiz bajariladigan yevropacha usul.     Klassik uslubdan yagona farqi shundaki, kutikulalar kesilmaydi. Ular maxsus krem bilan yumshatiladi va keyin yog‘och tayoqcha bilan surib chiqiladi. Har amaliyotdan keyin teri borgan sari yupqalashadi. </vt:lpstr>
      <vt:lpstr>O‘tkir tig‘li asboblarsiz bajariladigan yevropacha quruq usul.      Bu parvarish usulining o‘ziga xosligi shundaki, oyoqlar bug‘lanmaydi va usta metall asboblardan foydalanmaydi. Qavariqlar va o‘lik teriga yumshatuvchi vositalar yordamida ishlov beriladi, bu esa ularni qavatma-qavat olib tashlashni osonlashtiradi. Bu pedikur usuli gigiyenik usul bo‘lib, mayda yorilishlar va yaralar orqali zamburug‘ yoki boshqa infeksiyalar yuqish xavfini bartaraf etadi.   </vt:lpstr>
      <vt:lpstr>Презентация PowerPoint</vt:lpstr>
      <vt:lpstr>Презентация PowerPoint</vt:lpstr>
      <vt:lpstr>SPA-pedikyur.   SPA-pedikyur haqiqiy dengiz zavqini berishiga qodir usuldir. 2–3 soat ichida sizga tirnoqlarni tekislash, oyoq massaji va parafin bilan davolash kabi keng qamrovli yordam ko‘rsatiladi.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E-MaxUser</dc:creator>
  <cp:lastModifiedBy>E-MaxUser</cp:lastModifiedBy>
  <cp:revision>4</cp:revision>
  <dcterms:created xsi:type="dcterms:W3CDTF">2021-10-26T08:56:33Z</dcterms:created>
  <dcterms:modified xsi:type="dcterms:W3CDTF">2021-10-26T09:36:48Z</dcterms:modified>
</cp:coreProperties>
</file>