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9" r:id="rId5"/>
    <p:sldId id="259" r:id="rId6"/>
    <p:sldId id="262" r:id="rId7"/>
    <p:sldId id="260" r:id="rId8"/>
    <p:sldId id="261" r:id="rId9"/>
    <p:sldId id="263" r:id="rId10"/>
    <p:sldId id="264" r:id="rId11"/>
    <p:sldId id="265" r:id="rId12"/>
    <p:sldId id="266" r:id="rId13"/>
    <p:sldId id="267" r:id="rId14"/>
    <p:sldId id="268" r:id="rId1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16.12.2021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16.12.2021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16.12.2021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16.12.2021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t>16.12.2021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C71EC6-210F-42DE-9C53-41977AD35B3D}" type="datetimeFigureOut">
              <a:rPr lang="ru-RU" smtClean="0"/>
              <a:t>16.12.2021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C71EC6-210F-42DE-9C53-41977AD35B3D}" type="datetimeFigureOut">
              <a:rPr lang="ru-RU" smtClean="0"/>
              <a:t>16.12.2021</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C71EC6-210F-42DE-9C53-41977AD35B3D}" type="datetimeFigureOut">
              <a:rPr lang="ru-RU" smtClean="0"/>
              <a:t>16.12.2021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t>16.12.2021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16.12.2021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16.12.2021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t>16.12.2021</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p:style>
          <a:lnRef idx="0">
            <a:schemeClr val="accent5"/>
          </a:lnRef>
          <a:fillRef idx="3">
            <a:schemeClr val="accent5"/>
          </a:fillRef>
          <a:effectRef idx="3">
            <a:schemeClr val="accent5"/>
          </a:effectRef>
          <a:fontRef idx="minor">
            <a:schemeClr val="lt1"/>
          </a:fontRef>
        </p:style>
        <p:txBody>
          <a:bodyPr>
            <a:normAutofit/>
          </a:bodyPr>
          <a:lstStyle/>
          <a:p>
            <a:r>
              <a:rPr lang="en-US" sz="4800" b="1" dirty="0" err="1" smtClean="0">
                <a:solidFill>
                  <a:schemeClr val="tx1">
                    <a:lumMod val="95000"/>
                    <a:lumOff val="5000"/>
                  </a:schemeClr>
                </a:solidFill>
              </a:rPr>
              <a:t>Oshpaz</a:t>
            </a:r>
            <a:r>
              <a:rPr lang="en-US" sz="4800" b="1" dirty="0" smtClean="0">
                <a:solidFill>
                  <a:schemeClr val="tx1">
                    <a:lumMod val="95000"/>
                    <a:lumOff val="5000"/>
                  </a:schemeClr>
                </a:solidFill>
              </a:rPr>
              <a:t>.</a:t>
            </a:r>
          </a:p>
          <a:p>
            <a:r>
              <a:rPr lang="en-US" sz="3600" b="1" dirty="0" err="1" smtClean="0">
                <a:solidFill>
                  <a:schemeClr val="tx1">
                    <a:lumMod val="95000"/>
                    <a:lumOff val="5000"/>
                  </a:schemeClr>
                </a:solidFill>
              </a:rPr>
              <a:t>Tayyorladi</a:t>
            </a:r>
            <a:r>
              <a:rPr lang="en-US" sz="3600" b="1" dirty="0" smtClean="0">
                <a:solidFill>
                  <a:schemeClr val="tx1">
                    <a:lumMod val="95000"/>
                    <a:lumOff val="5000"/>
                  </a:schemeClr>
                </a:solidFill>
              </a:rPr>
              <a:t>: </a:t>
            </a:r>
            <a:r>
              <a:rPr lang="en-US" sz="3600" b="1" dirty="0" err="1" smtClean="0">
                <a:solidFill>
                  <a:schemeClr val="tx1">
                    <a:lumMod val="95000"/>
                    <a:lumOff val="5000"/>
                  </a:schemeClr>
                </a:solidFill>
              </a:rPr>
              <a:t>Muradova</a:t>
            </a:r>
            <a:r>
              <a:rPr lang="en-US" sz="3600" b="1" dirty="0" smtClean="0">
                <a:solidFill>
                  <a:schemeClr val="tx1">
                    <a:lumMod val="95000"/>
                    <a:lumOff val="5000"/>
                  </a:schemeClr>
                </a:solidFill>
              </a:rPr>
              <a:t> N.M.</a:t>
            </a:r>
            <a:endParaRPr lang="uz-Cyrl-UZ" sz="3600" b="1" dirty="0">
              <a:solidFill>
                <a:schemeClr val="tx1">
                  <a:lumMod val="95000"/>
                  <a:lumOff val="5000"/>
                </a:schemeClr>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186124"/>
            <a:ext cx="3670300" cy="3713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260648"/>
            <a:ext cx="3523779" cy="35691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729427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43608" y="764704"/>
            <a:ext cx="6768751" cy="55446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466463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282154"/>
          </a:xfrm>
        </p:spPr>
        <p:style>
          <a:lnRef idx="2">
            <a:schemeClr val="accent4">
              <a:shade val="50000"/>
            </a:schemeClr>
          </a:lnRef>
          <a:fillRef idx="1">
            <a:schemeClr val="accent4"/>
          </a:fillRef>
          <a:effectRef idx="0">
            <a:schemeClr val="accent4"/>
          </a:effectRef>
          <a:fontRef idx="minor">
            <a:schemeClr val="lt1"/>
          </a:fontRef>
        </p:style>
        <p:txBody>
          <a:bodyPr>
            <a:normAutofit fontScale="90000"/>
          </a:bodyPr>
          <a:lstStyle/>
          <a:p>
            <a:r>
              <a:rPr lang="en-US" dirty="0" err="1"/>
              <a:t>Qanday</a:t>
            </a:r>
            <a:r>
              <a:rPr lang="en-US" dirty="0"/>
              <a:t> </a:t>
            </a:r>
            <a:r>
              <a:rPr lang="en-US" dirty="0" err="1"/>
              <a:t>qilib</a:t>
            </a:r>
            <a:r>
              <a:rPr lang="en-US" dirty="0"/>
              <a:t> </a:t>
            </a:r>
            <a:r>
              <a:rPr lang="en-US" dirty="0" err="1"/>
              <a:t>olma</a:t>
            </a:r>
            <a:r>
              <a:rPr lang="en-US" dirty="0"/>
              <a:t> </a:t>
            </a:r>
            <a:r>
              <a:rPr lang="en-US" dirty="0" err="1"/>
              <a:t>dan</a:t>
            </a:r>
            <a:r>
              <a:rPr lang="en-US" dirty="0"/>
              <a:t> </a:t>
            </a:r>
            <a:r>
              <a:rPr lang="en-US" dirty="0" err="1"/>
              <a:t>oqqush</a:t>
            </a:r>
            <a:r>
              <a:rPr lang="en-US" dirty="0"/>
              <a:t> </a:t>
            </a:r>
            <a:r>
              <a:rPr lang="en-US" dirty="0" err="1"/>
              <a:t>yasash</a:t>
            </a:r>
            <a:r>
              <a:rPr lang="en-US" dirty="0"/>
              <a:t> </a:t>
            </a:r>
            <a:r>
              <a:rPr lang="en-US" dirty="0" err="1"/>
              <a:t>mumkin</a:t>
            </a:r>
            <a:endParaRPr lang="uz-Cyrl-UZ" dirty="0"/>
          </a:p>
        </p:txBody>
      </p:sp>
      <p:pic>
        <p:nvPicPr>
          <p:cNvPr id="1024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31640" y="1628801"/>
            <a:ext cx="6552728" cy="4464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181369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style>
          <a:lnRef idx="2">
            <a:schemeClr val="accent1">
              <a:shade val="50000"/>
            </a:schemeClr>
          </a:lnRef>
          <a:fillRef idx="1">
            <a:schemeClr val="accent1"/>
          </a:fillRef>
          <a:effectRef idx="0">
            <a:schemeClr val="accent1"/>
          </a:effectRef>
          <a:fontRef idx="minor">
            <a:schemeClr val="lt1"/>
          </a:fontRef>
        </p:style>
        <p:txBody>
          <a:bodyPr/>
          <a:lstStyle/>
          <a:p>
            <a:r>
              <a:rPr lang="en-US" dirty="0" err="1"/>
              <a:t>Ish</a:t>
            </a:r>
            <a:r>
              <a:rPr lang="en-US" dirty="0"/>
              <a:t> </a:t>
            </a:r>
            <a:r>
              <a:rPr lang="en-US" dirty="0" err="1"/>
              <a:t>uchun</a:t>
            </a:r>
            <a:r>
              <a:rPr lang="en-US" dirty="0"/>
              <a:t> </a:t>
            </a:r>
            <a:r>
              <a:rPr lang="en-US" dirty="0" err="1"/>
              <a:t>nima</a:t>
            </a:r>
            <a:r>
              <a:rPr lang="en-US" dirty="0"/>
              <a:t> </a:t>
            </a:r>
            <a:r>
              <a:rPr lang="en-US" dirty="0" err="1"/>
              <a:t>kerak</a:t>
            </a:r>
            <a:r>
              <a:rPr lang="en-US" dirty="0"/>
              <a:t> </a:t>
            </a:r>
            <a:r>
              <a:rPr lang="en-US" dirty="0" err="1" smtClean="0"/>
              <a:t>bo'ladi</a:t>
            </a:r>
            <a:r>
              <a:rPr lang="en-US" dirty="0" smtClean="0"/>
              <a:t>.</a:t>
            </a:r>
            <a:endParaRPr lang="uz-Cyrl-UZ" dirty="0"/>
          </a:p>
        </p:txBody>
      </p:sp>
      <p:pic>
        <p:nvPicPr>
          <p:cNvPr id="1126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35896" y="1700808"/>
            <a:ext cx="2429446" cy="2847975"/>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1412776"/>
            <a:ext cx="8640960" cy="52565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14986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716016" y="764704"/>
            <a:ext cx="3512635" cy="46472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600" y="764704"/>
            <a:ext cx="4032448" cy="45728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249747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style>
          <a:lnRef idx="2">
            <a:schemeClr val="accent5">
              <a:shade val="50000"/>
            </a:schemeClr>
          </a:lnRef>
          <a:fillRef idx="1">
            <a:schemeClr val="accent5"/>
          </a:fillRef>
          <a:effectRef idx="0">
            <a:schemeClr val="accent5"/>
          </a:effectRef>
          <a:fontRef idx="minor">
            <a:schemeClr val="lt1"/>
          </a:fontRef>
        </p:style>
        <p:txBody>
          <a:bodyPr/>
          <a:lstStyle/>
          <a:p>
            <a:r>
              <a:rPr lang="en-US" dirty="0" err="1" smtClean="0"/>
              <a:t>E’tiboringiz</a:t>
            </a:r>
            <a:r>
              <a:rPr lang="en-US" dirty="0" smtClean="0"/>
              <a:t> </a:t>
            </a:r>
            <a:r>
              <a:rPr lang="en-US" dirty="0" err="1" smtClean="0"/>
              <a:t>uchun</a:t>
            </a:r>
            <a:r>
              <a:rPr lang="en-US" dirty="0" smtClean="0"/>
              <a:t> </a:t>
            </a:r>
            <a:r>
              <a:rPr lang="en-US" dirty="0" err="1" smtClean="0"/>
              <a:t>rahmat</a:t>
            </a:r>
            <a:r>
              <a:rPr lang="en-US" dirty="0" smtClean="0"/>
              <a:t>.</a:t>
            </a:r>
            <a:endParaRPr lang="uz-Cyrl-UZ" dirty="0"/>
          </a:p>
        </p:txBody>
      </p:sp>
      <p:pic>
        <p:nvPicPr>
          <p:cNvPr id="1331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03648" y="1844824"/>
            <a:ext cx="6624736" cy="460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075002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style>
          <a:lnRef idx="2">
            <a:schemeClr val="accent1">
              <a:shade val="50000"/>
            </a:schemeClr>
          </a:lnRef>
          <a:fillRef idx="1">
            <a:schemeClr val="accent1"/>
          </a:fillRef>
          <a:effectRef idx="0">
            <a:schemeClr val="accent1"/>
          </a:effectRef>
          <a:fontRef idx="minor">
            <a:schemeClr val="lt1"/>
          </a:fontRef>
        </p:style>
        <p:txBody>
          <a:bodyPr>
            <a:normAutofit fontScale="90000"/>
          </a:bodyPr>
          <a:lstStyle/>
          <a:p>
            <a:r>
              <a:rPr lang="en-US" dirty="0" err="1"/>
              <a:t>Mavzu:Karving</a:t>
            </a:r>
            <a:r>
              <a:rPr lang="en-US" dirty="0"/>
              <a:t>  </a:t>
            </a:r>
            <a:r>
              <a:rPr lang="en-US" dirty="0" err="1"/>
              <a:t>o’ymakorlik</a:t>
            </a:r>
            <a:r>
              <a:rPr lang="en-US" dirty="0"/>
              <a:t> </a:t>
            </a:r>
            <a:r>
              <a:rPr lang="en-US" dirty="0" err="1"/>
              <a:t>darslari</a:t>
            </a:r>
            <a:r>
              <a:rPr lang="en-US" dirty="0"/>
              <a:t>. </a:t>
            </a:r>
            <a:r>
              <a:rPr lang="en-US" dirty="0" err="1"/>
              <a:t>Meva</a:t>
            </a:r>
            <a:r>
              <a:rPr lang="en-US" dirty="0"/>
              <a:t> </a:t>
            </a:r>
            <a:r>
              <a:rPr lang="en-US" dirty="0" err="1"/>
              <a:t>va</a:t>
            </a:r>
            <a:r>
              <a:rPr lang="en-US" dirty="0"/>
              <a:t> </a:t>
            </a:r>
            <a:r>
              <a:rPr lang="en-US" dirty="0" err="1"/>
              <a:t>sabzavotlarga</a:t>
            </a:r>
            <a:r>
              <a:rPr lang="en-US" dirty="0"/>
              <a:t>  </a:t>
            </a:r>
            <a:r>
              <a:rPr lang="en-US" dirty="0" err="1"/>
              <a:t>naqsh</a:t>
            </a:r>
            <a:r>
              <a:rPr lang="en-US" dirty="0"/>
              <a:t> </a:t>
            </a:r>
            <a:r>
              <a:rPr lang="en-US" dirty="0" err="1"/>
              <a:t>o‘yish</a:t>
            </a:r>
            <a:r>
              <a:rPr lang="en-US" dirty="0"/>
              <a:t>.</a:t>
            </a:r>
            <a:endParaRPr lang="uz-Cyrl-UZ"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27584" y="1628800"/>
            <a:ext cx="7632848" cy="50405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328364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6632"/>
            <a:ext cx="8229600" cy="1656184"/>
          </a:xfrm>
        </p:spPr>
        <p:style>
          <a:lnRef idx="0">
            <a:schemeClr val="accent4"/>
          </a:lnRef>
          <a:fillRef idx="3">
            <a:schemeClr val="accent4"/>
          </a:fillRef>
          <a:effectRef idx="3">
            <a:schemeClr val="accent4"/>
          </a:effectRef>
          <a:fontRef idx="minor">
            <a:schemeClr val="lt1"/>
          </a:fontRef>
        </p:style>
        <p:txBody>
          <a:bodyPr>
            <a:noAutofit/>
          </a:bodyPr>
          <a:lstStyle/>
          <a:p>
            <a:r>
              <a:rPr lang="en-US" sz="2800" dirty="0" err="1"/>
              <a:t>Reja</a:t>
            </a:r>
            <a:r>
              <a:rPr lang="en-US" sz="2800" dirty="0"/>
              <a:t>:	</a:t>
            </a:r>
            <a:br>
              <a:rPr lang="en-US" sz="2800" dirty="0"/>
            </a:br>
            <a:r>
              <a:rPr lang="en-US" sz="2800" dirty="0"/>
              <a:t>1.Karving  </a:t>
            </a:r>
            <a:r>
              <a:rPr lang="en-US" sz="2800" dirty="0" err="1"/>
              <a:t>o’ymakorlik</a:t>
            </a:r>
            <a:r>
              <a:rPr lang="en-US" sz="2800" dirty="0"/>
              <a:t> </a:t>
            </a:r>
            <a:r>
              <a:rPr lang="en-US" sz="2800" dirty="0" err="1"/>
              <a:t>darslari</a:t>
            </a:r>
            <a:r>
              <a:rPr lang="en-US" sz="2800" dirty="0"/>
              <a:t>.</a:t>
            </a:r>
            <a:br>
              <a:rPr lang="en-US" sz="2800" dirty="0"/>
            </a:br>
            <a:r>
              <a:rPr lang="en-US" sz="2800" dirty="0"/>
              <a:t>2.Meva </a:t>
            </a:r>
            <a:r>
              <a:rPr lang="en-US" sz="2800" dirty="0" err="1"/>
              <a:t>va</a:t>
            </a:r>
            <a:r>
              <a:rPr lang="en-US" sz="2800" dirty="0"/>
              <a:t> </a:t>
            </a:r>
            <a:r>
              <a:rPr lang="en-US" sz="2800" dirty="0" err="1"/>
              <a:t>sabzavotlarga</a:t>
            </a:r>
            <a:r>
              <a:rPr lang="en-US" sz="2800" dirty="0"/>
              <a:t>  </a:t>
            </a:r>
            <a:r>
              <a:rPr lang="en-US" sz="2800" dirty="0" err="1"/>
              <a:t>naqish</a:t>
            </a:r>
            <a:r>
              <a:rPr lang="en-US" sz="2800" dirty="0"/>
              <a:t> </a:t>
            </a:r>
            <a:r>
              <a:rPr lang="en-US" sz="2800" dirty="0" err="1"/>
              <a:t>o‘yish</a:t>
            </a:r>
            <a:r>
              <a:rPr lang="en-US" sz="2800" dirty="0"/>
              <a:t>.</a:t>
            </a:r>
            <a:br>
              <a:rPr lang="en-US" sz="2800" dirty="0"/>
            </a:br>
            <a:endParaRPr lang="uz-Cyrl-UZ" sz="2800" dirty="0"/>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39552" y="1844824"/>
            <a:ext cx="8208912" cy="5013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085522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style>
          <a:lnRef idx="2">
            <a:schemeClr val="accent1">
              <a:shade val="50000"/>
            </a:schemeClr>
          </a:lnRef>
          <a:fillRef idx="1">
            <a:schemeClr val="accent1"/>
          </a:fillRef>
          <a:effectRef idx="0">
            <a:schemeClr val="accent1"/>
          </a:effectRef>
          <a:fontRef idx="minor">
            <a:schemeClr val="lt1"/>
          </a:fontRef>
        </p:style>
        <p:txBody>
          <a:bodyPr/>
          <a:lstStyle/>
          <a:p>
            <a:r>
              <a:rPr lang="en-US" dirty="0"/>
              <a:t>1.Karving  </a:t>
            </a:r>
            <a:r>
              <a:rPr lang="en-US" dirty="0" err="1"/>
              <a:t>o’ymakorlik</a:t>
            </a:r>
            <a:r>
              <a:rPr lang="en-US" dirty="0"/>
              <a:t> </a:t>
            </a:r>
            <a:r>
              <a:rPr lang="en-US" dirty="0" err="1"/>
              <a:t>darslari</a:t>
            </a:r>
            <a:r>
              <a:rPr lang="en-US" dirty="0"/>
              <a:t>.</a:t>
            </a:r>
            <a:endParaRPr lang="uz-Cyrl-UZ" dirty="0"/>
          </a:p>
        </p:txBody>
      </p:sp>
      <p:sp>
        <p:nvSpPr>
          <p:cNvPr id="3" name="Объект 2"/>
          <p:cNvSpPr>
            <a:spLocks noGrp="1"/>
          </p:cNvSpPr>
          <p:nvPr>
            <p:ph idx="1"/>
          </p:nvPr>
        </p:nvSpPr>
        <p:spPr>
          <a:xfrm>
            <a:off x="457200" y="1600200"/>
            <a:ext cx="8229600" cy="5069160"/>
          </a:xfrm>
        </p:spPr>
        <p:txBody>
          <a:bodyPr>
            <a:noAutofit/>
          </a:bodyPr>
          <a:lstStyle/>
          <a:p>
            <a:r>
              <a:rPr lang="en-US" sz="2000" dirty="0"/>
              <a:t> </a:t>
            </a:r>
            <a:r>
              <a:rPr lang="en-US" sz="2000" dirty="0" err="1"/>
              <a:t>O'ymakorlik</a:t>
            </a:r>
            <a:r>
              <a:rPr lang="en-US" sz="2000" dirty="0"/>
              <a:t> </a:t>
            </a:r>
            <a:r>
              <a:rPr lang="en-US" sz="2000" dirty="0" err="1"/>
              <a:t>o'yma</a:t>
            </a:r>
            <a:r>
              <a:rPr lang="en-US" sz="2000" dirty="0"/>
              <a:t> </a:t>
            </a:r>
            <a:r>
              <a:rPr lang="en-US" sz="2000" dirty="0" err="1"/>
              <a:t>yoki</a:t>
            </a:r>
            <a:r>
              <a:rPr lang="en-US" sz="2000" dirty="0"/>
              <a:t> </a:t>
            </a:r>
            <a:r>
              <a:rPr lang="en-US" sz="2000" dirty="0" err="1"/>
              <a:t>egri</a:t>
            </a:r>
            <a:r>
              <a:rPr lang="en-US" sz="2000" dirty="0"/>
              <a:t> (</a:t>
            </a:r>
            <a:r>
              <a:rPr lang="en-US" sz="2000" dirty="0" err="1"/>
              <a:t>kesish</a:t>
            </a:r>
            <a:r>
              <a:rPr lang="en-US" sz="2000" dirty="0"/>
              <a:t> </a:t>
            </a:r>
            <a:r>
              <a:rPr lang="en-US" sz="2000" dirty="0" err="1"/>
              <a:t>degan</a:t>
            </a:r>
            <a:r>
              <a:rPr lang="en-US" sz="2000" dirty="0"/>
              <a:t> </a:t>
            </a:r>
            <a:r>
              <a:rPr lang="en-US" sz="2000" dirty="0" err="1"/>
              <a:t>ma'noni</a:t>
            </a:r>
            <a:r>
              <a:rPr lang="en-US" sz="2000" dirty="0"/>
              <a:t> </a:t>
            </a:r>
            <a:r>
              <a:rPr lang="en-US" sz="2000" dirty="0" err="1"/>
              <a:t>anglatadi</a:t>
            </a:r>
            <a:r>
              <a:rPr lang="en-US" sz="2000" dirty="0"/>
              <a:t>; </a:t>
            </a:r>
            <a:r>
              <a:rPr lang="en-US" sz="2000" dirty="0" err="1"/>
              <a:t>egri</a:t>
            </a:r>
            <a:r>
              <a:rPr lang="en-US" sz="2000" dirty="0"/>
              <a:t> </a:t>
            </a:r>
            <a:r>
              <a:rPr lang="en-US" sz="2000" dirty="0" err="1"/>
              <a:t>chiziq</a:t>
            </a:r>
            <a:r>
              <a:rPr lang="en-US" sz="2000" dirty="0"/>
              <a:t>; lat. </a:t>
            </a:r>
            <a:r>
              <a:rPr lang="en-US" sz="2000" dirty="0" err="1"/>
              <a:t>egri</a:t>
            </a:r>
            <a:r>
              <a:rPr lang="en-US" sz="2000" dirty="0"/>
              <a:t> - </a:t>
            </a:r>
            <a:r>
              <a:rPr lang="en-US" sz="2000" dirty="0" err="1"/>
              <a:t>egri</a:t>
            </a:r>
            <a:r>
              <a:rPr lang="en-US" sz="2000" dirty="0"/>
              <a:t>) - "</a:t>
            </a:r>
            <a:r>
              <a:rPr lang="en-US" sz="2000" dirty="0" err="1"/>
              <a:t>o'ymakorlik</a:t>
            </a:r>
            <a:r>
              <a:rPr lang="en-US" sz="2000" dirty="0"/>
              <a:t>", "</a:t>
            </a:r>
            <a:r>
              <a:rPr lang="en-US" sz="2000" dirty="0" err="1"/>
              <a:t>o'yma</a:t>
            </a:r>
            <a:r>
              <a:rPr lang="en-US" sz="2000" dirty="0"/>
              <a:t> </a:t>
            </a:r>
            <a:r>
              <a:rPr lang="en-US" sz="2000" dirty="0" err="1"/>
              <a:t>naqsh</a:t>
            </a:r>
            <a:r>
              <a:rPr lang="en-US" sz="2000" dirty="0"/>
              <a:t>". </a:t>
            </a:r>
            <a:r>
              <a:rPr lang="en-US" sz="2000" dirty="0" err="1"/>
              <a:t>O'ymakorlik</a:t>
            </a:r>
            <a:r>
              <a:rPr lang="en-US" sz="2000" dirty="0"/>
              <a:t> </a:t>
            </a:r>
            <a:r>
              <a:rPr lang="en-US" sz="2000" dirty="0" err="1"/>
              <a:t>yog'och</a:t>
            </a:r>
            <a:r>
              <a:rPr lang="en-US" sz="2000" dirty="0"/>
              <a:t>, </a:t>
            </a:r>
            <a:r>
              <a:rPr lang="en-US" sz="2000" dirty="0" err="1"/>
              <a:t>muz</a:t>
            </a:r>
            <a:r>
              <a:rPr lang="en-US" sz="2000" dirty="0"/>
              <a:t>, </a:t>
            </a:r>
            <a:r>
              <a:rPr lang="en-US" sz="2000" dirty="0" err="1"/>
              <a:t>toshlar</a:t>
            </a:r>
            <a:r>
              <a:rPr lang="en-US" sz="2000" dirty="0"/>
              <a:t>, </a:t>
            </a:r>
            <a:r>
              <a:rPr lang="en-US" sz="2000" dirty="0" err="1"/>
              <a:t>sabzavotlarda</a:t>
            </a:r>
            <a:r>
              <a:rPr lang="en-US" sz="2000" dirty="0"/>
              <a:t> </a:t>
            </a:r>
            <a:r>
              <a:rPr lang="en-US" sz="2000" dirty="0" err="1"/>
              <a:t>o'ymakorlik</a:t>
            </a:r>
            <a:r>
              <a:rPr lang="en-US" sz="2000" dirty="0"/>
              <a:t> deb </a:t>
            </a:r>
            <a:r>
              <a:rPr lang="en-US" sz="2000" dirty="0" err="1"/>
              <a:t>nomlanadi</a:t>
            </a:r>
            <a:r>
              <a:rPr lang="en-US" sz="2000" dirty="0"/>
              <a:t>, </a:t>
            </a:r>
            <a:r>
              <a:rPr lang="en-US" sz="2000" dirty="0" err="1"/>
              <a:t>shuningdek</a:t>
            </a:r>
            <a:r>
              <a:rPr lang="en-US" sz="2000" dirty="0"/>
              <a:t> </a:t>
            </a:r>
            <a:r>
              <a:rPr lang="en-US" sz="2000" dirty="0" err="1"/>
              <a:t>chang'i</a:t>
            </a:r>
            <a:r>
              <a:rPr lang="en-US" sz="2000" dirty="0"/>
              <a:t> </a:t>
            </a:r>
            <a:r>
              <a:rPr lang="en-US" sz="2000" dirty="0" err="1"/>
              <a:t>va</a:t>
            </a:r>
            <a:r>
              <a:rPr lang="en-US" sz="2000" dirty="0"/>
              <a:t> </a:t>
            </a:r>
            <a:r>
              <a:rPr lang="en-US" sz="2000" dirty="0" err="1"/>
              <a:t>snoubordda</a:t>
            </a:r>
            <a:r>
              <a:rPr lang="en-US" sz="2000" dirty="0"/>
              <a:t> </a:t>
            </a:r>
            <a:r>
              <a:rPr lang="en-US" sz="2000" dirty="0" err="1"/>
              <a:t>yurish</a:t>
            </a:r>
            <a:r>
              <a:rPr lang="en-US" sz="2000" dirty="0"/>
              <a:t> </a:t>
            </a:r>
            <a:r>
              <a:rPr lang="en-US" sz="2000" dirty="0" err="1"/>
              <a:t>uslubi</a:t>
            </a:r>
            <a:r>
              <a:rPr lang="en-US" sz="2000" dirty="0"/>
              <a:t> </a:t>
            </a:r>
            <a:r>
              <a:rPr lang="en-US" sz="2000" dirty="0" err="1"/>
              <a:t>va</a:t>
            </a:r>
            <a:r>
              <a:rPr lang="en-US" sz="2000" dirty="0"/>
              <a:t> </a:t>
            </a:r>
            <a:r>
              <a:rPr lang="en-US" sz="2000" dirty="0" err="1"/>
              <a:t>hattoki</a:t>
            </a:r>
            <a:r>
              <a:rPr lang="en-US" sz="2000" dirty="0"/>
              <a:t> </a:t>
            </a:r>
            <a:r>
              <a:rPr lang="en-US" sz="2000" dirty="0" err="1"/>
              <a:t>sochlarni</a:t>
            </a:r>
            <a:r>
              <a:rPr lang="en-US" sz="2000" dirty="0"/>
              <a:t> </a:t>
            </a:r>
            <a:r>
              <a:rPr lang="en-US" sz="2000" dirty="0" err="1"/>
              <a:t>uzoq</a:t>
            </a:r>
            <a:r>
              <a:rPr lang="en-US" sz="2000" dirty="0"/>
              <a:t> </a:t>
            </a:r>
            <a:r>
              <a:rPr lang="en-US" sz="2000" dirty="0" err="1"/>
              <a:t>muddatli</a:t>
            </a:r>
            <a:r>
              <a:rPr lang="en-US" sz="2000" dirty="0"/>
              <a:t> </a:t>
            </a:r>
            <a:r>
              <a:rPr lang="en-US" sz="2000" dirty="0" err="1"/>
              <a:t>kimyoviy</a:t>
            </a:r>
            <a:r>
              <a:rPr lang="en-US" sz="2000" dirty="0"/>
              <a:t> </a:t>
            </a:r>
            <a:r>
              <a:rPr lang="en-US" sz="2000" dirty="0" err="1"/>
              <a:t>usulda</a:t>
            </a:r>
            <a:r>
              <a:rPr lang="en-US" sz="2000" dirty="0"/>
              <a:t> </a:t>
            </a:r>
            <a:r>
              <a:rPr lang="en-US" sz="2000" dirty="0" err="1"/>
              <a:t>tuzatish</a:t>
            </a:r>
            <a:r>
              <a:rPr lang="en-US" sz="2000" dirty="0"/>
              <a:t> </a:t>
            </a:r>
            <a:r>
              <a:rPr lang="en-US" sz="2000" dirty="0" err="1"/>
              <a:t>usuli</a:t>
            </a:r>
            <a:r>
              <a:rPr lang="en-US" sz="2000" dirty="0"/>
              <a:t> </a:t>
            </a:r>
            <a:r>
              <a:rPr lang="en-US" sz="2000" dirty="0" err="1"/>
              <a:t>ham.Pishirishda</a:t>
            </a:r>
            <a:r>
              <a:rPr lang="en-US" sz="2000" dirty="0"/>
              <a:t> </a:t>
            </a:r>
            <a:r>
              <a:rPr lang="en-US" sz="2000" dirty="0" err="1"/>
              <a:t>o'ymakorlik</a:t>
            </a:r>
            <a:r>
              <a:rPr lang="en-US" sz="2000" dirty="0"/>
              <a:t> - </a:t>
            </a:r>
            <a:r>
              <a:rPr lang="en-US" sz="2000" dirty="0" err="1"/>
              <a:t>bu</a:t>
            </a:r>
            <a:r>
              <a:rPr lang="en-US" sz="2000" dirty="0"/>
              <a:t> </a:t>
            </a:r>
            <a:r>
              <a:rPr lang="en-US" sz="2000" dirty="0" err="1"/>
              <a:t>turli</a:t>
            </a:r>
            <a:r>
              <a:rPr lang="en-US" sz="2000" dirty="0"/>
              <a:t> </a:t>
            </a:r>
            <a:r>
              <a:rPr lang="en-US" sz="2000" dirty="0" err="1"/>
              <a:t>xil</a:t>
            </a:r>
            <a:r>
              <a:rPr lang="en-US" sz="2000" dirty="0"/>
              <a:t> </a:t>
            </a:r>
            <a:r>
              <a:rPr lang="en-US" sz="2000" dirty="0" err="1"/>
              <a:t>oshpazlar</a:t>
            </a:r>
            <a:r>
              <a:rPr lang="en-US" sz="2000" dirty="0"/>
              <a:t> </a:t>
            </a:r>
            <a:r>
              <a:rPr lang="en-US" sz="2000" dirty="0" err="1"/>
              <a:t>tomonidan</a:t>
            </a:r>
            <a:r>
              <a:rPr lang="en-US" sz="2000" dirty="0"/>
              <a:t> </a:t>
            </a:r>
            <a:r>
              <a:rPr lang="en-US" sz="2000" dirty="0" err="1"/>
              <a:t>keng</a:t>
            </a:r>
            <a:r>
              <a:rPr lang="en-US" sz="2000" dirty="0"/>
              <a:t> </a:t>
            </a:r>
            <a:r>
              <a:rPr lang="en-US" sz="2000" dirty="0" err="1"/>
              <a:t>foydalaniladigan</a:t>
            </a:r>
            <a:r>
              <a:rPr lang="en-US" sz="2000" dirty="0"/>
              <a:t> </a:t>
            </a:r>
            <a:r>
              <a:rPr lang="en-US" sz="2000" dirty="0" err="1"/>
              <a:t>sabzavot</a:t>
            </a:r>
            <a:r>
              <a:rPr lang="en-US" sz="2000" dirty="0"/>
              <a:t> </a:t>
            </a:r>
            <a:r>
              <a:rPr lang="en-US" sz="2000" dirty="0" err="1"/>
              <a:t>va</a:t>
            </a:r>
            <a:r>
              <a:rPr lang="en-US" sz="2000" dirty="0"/>
              <a:t> </a:t>
            </a:r>
            <a:r>
              <a:rPr lang="en-US" sz="2000" dirty="0" err="1"/>
              <a:t>mevalarni</a:t>
            </a:r>
            <a:r>
              <a:rPr lang="en-US" sz="2000" dirty="0"/>
              <a:t> </a:t>
            </a:r>
            <a:r>
              <a:rPr lang="en-US" sz="2000" dirty="0" err="1"/>
              <a:t>kesish</a:t>
            </a:r>
            <a:r>
              <a:rPr lang="en-US" sz="2000" dirty="0"/>
              <a:t>. </a:t>
            </a:r>
            <a:r>
              <a:rPr lang="en-US" sz="2000" dirty="0" err="1"/>
              <a:t>Pazandalik</a:t>
            </a:r>
            <a:r>
              <a:rPr lang="en-US" sz="2000" dirty="0"/>
              <a:t> </a:t>
            </a:r>
            <a:r>
              <a:rPr lang="en-US" sz="2000" dirty="0" err="1"/>
              <a:t>o'ymakorligi</a:t>
            </a:r>
            <a:r>
              <a:rPr lang="en-US" sz="2000" dirty="0"/>
              <a:t> - </a:t>
            </a:r>
            <a:r>
              <a:rPr lang="en-US" sz="2000" dirty="0" err="1"/>
              <a:t>bu</a:t>
            </a:r>
            <a:r>
              <a:rPr lang="en-US" sz="2000" dirty="0"/>
              <a:t> </a:t>
            </a:r>
            <a:r>
              <a:rPr lang="en-US" sz="2000" dirty="0" err="1"/>
              <a:t>stolni</a:t>
            </a:r>
            <a:r>
              <a:rPr lang="en-US" sz="2000" dirty="0"/>
              <a:t> </a:t>
            </a:r>
            <a:r>
              <a:rPr lang="en-US" sz="2000" dirty="0" err="1"/>
              <a:t>bezatadigan</a:t>
            </a:r>
            <a:r>
              <a:rPr lang="en-US" sz="2000" dirty="0"/>
              <a:t> </a:t>
            </a:r>
            <a:r>
              <a:rPr lang="en-US" sz="2000" dirty="0" err="1"/>
              <a:t>meva</a:t>
            </a:r>
            <a:r>
              <a:rPr lang="en-US" sz="2000" dirty="0"/>
              <a:t> </a:t>
            </a:r>
            <a:r>
              <a:rPr lang="en-US" sz="2000" dirty="0" err="1"/>
              <a:t>va</a:t>
            </a:r>
            <a:r>
              <a:rPr lang="en-US" sz="2000" dirty="0"/>
              <a:t> </a:t>
            </a:r>
            <a:r>
              <a:rPr lang="en-US" sz="2000" dirty="0" err="1"/>
              <a:t>sabzavotlardan</a:t>
            </a:r>
            <a:r>
              <a:rPr lang="en-US" sz="2000" dirty="0"/>
              <a:t> </a:t>
            </a:r>
            <a:r>
              <a:rPr lang="en-US" sz="2000" dirty="0" err="1"/>
              <a:t>yasalgan</a:t>
            </a:r>
            <a:r>
              <a:rPr lang="en-US" sz="2000" dirty="0"/>
              <a:t> </a:t>
            </a:r>
            <a:r>
              <a:rPr lang="en-US" sz="2000" dirty="0" err="1"/>
              <a:t>qisqa</a:t>
            </a:r>
            <a:r>
              <a:rPr lang="en-US" sz="2000" dirty="0"/>
              <a:t> </a:t>
            </a:r>
            <a:r>
              <a:rPr lang="en-US" sz="2000" dirty="0" err="1"/>
              <a:t>muddatli</a:t>
            </a:r>
            <a:r>
              <a:rPr lang="en-US" sz="2000" dirty="0"/>
              <a:t> </a:t>
            </a:r>
            <a:r>
              <a:rPr lang="en-US" sz="2000" dirty="0" err="1"/>
              <a:t>kostryulkalar</a:t>
            </a:r>
            <a:r>
              <a:rPr lang="en-US" sz="2000" dirty="0"/>
              <a:t> </a:t>
            </a:r>
            <a:r>
              <a:rPr lang="en-US" sz="2000" dirty="0" err="1"/>
              <a:t>yuzasida</a:t>
            </a:r>
            <a:r>
              <a:rPr lang="en-US" sz="2000" dirty="0"/>
              <a:t> </a:t>
            </a:r>
            <a:r>
              <a:rPr lang="en-US" sz="2000" dirty="0" err="1"/>
              <a:t>haykaltaroshlik</a:t>
            </a:r>
            <a:r>
              <a:rPr lang="en-US" sz="2000" dirty="0"/>
              <a:t> </a:t>
            </a:r>
            <a:r>
              <a:rPr lang="en-US" sz="2000" dirty="0" err="1"/>
              <a:t>yoki</a:t>
            </a:r>
            <a:r>
              <a:rPr lang="en-US" sz="2000" dirty="0"/>
              <a:t> </a:t>
            </a:r>
            <a:r>
              <a:rPr lang="en-US" sz="2000" dirty="0" err="1"/>
              <a:t>o'yma</a:t>
            </a:r>
            <a:r>
              <a:rPr lang="en-US" sz="2000" dirty="0"/>
              <a:t> </a:t>
            </a:r>
            <a:r>
              <a:rPr lang="en-US" sz="2000" dirty="0" err="1"/>
              <a:t>buyumlarning</a:t>
            </a:r>
            <a:r>
              <a:rPr lang="en-US" sz="2000" dirty="0"/>
              <a:t> </a:t>
            </a:r>
            <a:r>
              <a:rPr lang="en-US" sz="2000" dirty="0" err="1"/>
              <a:t>dastlabki</a:t>
            </a:r>
            <a:r>
              <a:rPr lang="en-US" sz="2000" dirty="0"/>
              <a:t> </a:t>
            </a:r>
            <a:r>
              <a:rPr lang="en-US" sz="2000" dirty="0" err="1"/>
              <a:t>badiiy</a:t>
            </a:r>
            <a:r>
              <a:rPr lang="en-US" sz="2000" dirty="0"/>
              <a:t> </a:t>
            </a:r>
            <a:r>
              <a:rPr lang="en-US" sz="2000" dirty="0" err="1"/>
              <a:t>shakli</a:t>
            </a:r>
            <a:r>
              <a:rPr lang="en-US" sz="2000" dirty="0"/>
              <a:t>. </a:t>
            </a:r>
            <a:r>
              <a:rPr lang="en-US" sz="2000" dirty="0" err="1"/>
              <a:t>O'ymakorlik</a:t>
            </a:r>
            <a:r>
              <a:rPr lang="en-US" sz="2000" dirty="0"/>
              <a:t> </a:t>
            </a:r>
            <a:r>
              <a:rPr lang="en-US" sz="2000" dirty="0" err="1"/>
              <a:t>yordamida</a:t>
            </a:r>
            <a:r>
              <a:rPr lang="en-US" sz="2000" dirty="0"/>
              <a:t> </a:t>
            </a:r>
            <a:r>
              <a:rPr lang="en-US" sz="2000" dirty="0" err="1"/>
              <a:t>idish</a:t>
            </a:r>
            <a:r>
              <a:rPr lang="en-US" sz="2000" dirty="0"/>
              <a:t> </a:t>
            </a:r>
            <a:r>
              <a:rPr lang="en-US" sz="2000" dirty="0" err="1"/>
              <a:t>tayyorlash</a:t>
            </a:r>
            <a:r>
              <a:rPr lang="en-US" sz="2000" dirty="0"/>
              <a:t> </a:t>
            </a:r>
            <a:r>
              <a:rPr lang="en-US" sz="2000" dirty="0" err="1"/>
              <a:t>juda</a:t>
            </a:r>
            <a:r>
              <a:rPr lang="en-US" sz="2000" dirty="0"/>
              <a:t> </a:t>
            </a:r>
            <a:r>
              <a:rPr lang="en-US" sz="2000" dirty="0" err="1"/>
              <a:t>boshqacha</a:t>
            </a:r>
            <a:r>
              <a:rPr lang="en-US" sz="2000" dirty="0"/>
              <a:t> </a:t>
            </a:r>
            <a:r>
              <a:rPr lang="en-US" sz="2000" dirty="0" err="1"/>
              <a:t>bo'lishi</a:t>
            </a:r>
            <a:r>
              <a:rPr lang="en-US" sz="2000" dirty="0"/>
              <a:t> </a:t>
            </a:r>
            <a:r>
              <a:rPr lang="en-US" sz="2000" dirty="0" err="1"/>
              <a:t>mumkin</a:t>
            </a:r>
            <a:r>
              <a:rPr lang="en-US" sz="2000" dirty="0"/>
              <a:t>. </a:t>
            </a:r>
            <a:r>
              <a:rPr lang="en-US" sz="2000" dirty="0" err="1"/>
              <a:t>Sizning</a:t>
            </a:r>
            <a:r>
              <a:rPr lang="en-US" sz="2000" dirty="0"/>
              <a:t> </a:t>
            </a:r>
            <a:r>
              <a:rPr lang="en-US" sz="2000" dirty="0" err="1"/>
              <a:t>oilangiz</a:t>
            </a:r>
            <a:r>
              <a:rPr lang="en-US" sz="2000" dirty="0"/>
              <a:t> </a:t>
            </a:r>
            <a:r>
              <a:rPr lang="en-US" sz="2000" dirty="0" err="1"/>
              <a:t>o'zingiz</a:t>
            </a:r>
            <a:r>
              <a:rPr lang="en-US" sz="2000" dirty="0"/>
              <a:t> </a:t>
            </a:r>
            <a:r>
              <a:rPr lang="en-US" sz="2000" dirty="0" err="1"/>
              <a:t>yaratgan</a:t>
            </a:r>
            <a:r>
              <a:rPr lang="en-US" sz="2000" dirty="0"/>
              <a:t> "</a:t>
            </a:r>
            <a:r>
              <a:rPr lang="en-US" sz="2000" dirty="0" err="1"/>
              <a:t>sehr</a:t>
            </a:r>
            <a:r>
              <a:rPr lang="en-US" sz="2000" dirty="0"/>
              <a:t>" </a:t>
            </a:r>
            <a:r>
              <a:rPr lang="en-US" sz="2000" dirty="0" err="1"/>
              <a:t>ga</a:t>
            </a:r>
            <a:r>
              <a:rPr lang="en-US" sz="2000" dirty="0"/>
              <a:t> </a:t>
            </a:r>
            <a:r>
              <a:rPr lang="en-US" sz="2000" dirty="0" err="1"/>
              <a:t>qoyil</a:t>
            </a:r>
            <a:r>
              <a:rPr lang="en-US" sz="2000" dirty="0"/>
              <a:t> </a:t>
            </a:r>
            <a:r>
              <a:rPr lang="en-US" sz="2000" dirty="0" err="1"/>
              <a:t>qolishdan</a:t>
            </a:r>
            <a:r>
              <a:rPr lang="en-US" sz="2000" dirty="0"/>
              <a:t> </a:t>
            </a:r>
            <a:r>
              <a:rPr lang="en-US" sz="2000" dirty="0" err="1"/>
              <a:t>charchamaydi</a:t>
            </a:r>
            <a:r>
              <a:rPr lang="en-US" sz="2000" dirty="0"/>
              <a:t> </a:t>
            </a:r>
            <a:r>
              <a:rPr lang="en-US" sz="2000" dirty="0" err="1"/>
              <a:t>va</a:t>
            </a:r>
            <a:r>
              <a:rPr lang="en-US" sz="2000" dirty="0"/>
              <a:t> </a:t>
            </a:r>
            <a:r>
              <a:rPr lang="en-US" sz="2000" dirty="0" err="1"/>
              <a:t>bolalaringiz</a:t>
            </a:r>
            <a:r>
              <a:rPr lang="en-US" sz="2000" dirty="0"/>
              <a:t> </a:t>
            </a:r>
            <a:r>
              <a:rPr lang="en-US" sz="2000" dirty="0" err="1"/>
              <a:t>sabzavot</a:t>
            </a:r>
            <a:r>
              <a:rPr lang="en-US" sz="2000" dirty="0"/>
              <a:t> </a:t>
            </a:r>
            <a:r>
              <a:rPr lang="en-US" sz="2000" dirty="0" err="1"/>
              <a:t>va</a:t>
            </a:r>
            <a:r>
              <a:rPr lang="en-US" sz="2000" dirty="0"/>
              <a:t> </a:t>
            </a:r>
            <a:r>
              <a:rPr lang="en-US" sz="2000" dirty="0" err="1" smtClean="0"/>
              <a:t>mevalarga</a:t>
            </a:r>
            <a:r>
              <a:rPr lang="en-US" sz="2000" dirty="0" smtClean="0"/>
              <a:t>  </a:t>
            </a:r>
            <a:r>
              <a:rPr lang="en-US" sz="2000" dirty="0" err="1" smtClean="0"/>
              <a:t>boqishadi</a:t>
            </a:r>
            <a:r>
              <a:rPr lang="en-US" sz="2000" dirty="0" smtClean="0"/>
              <a:t>.</a:t>
            </a:r>
            <a:endParaRPr lang="uz-Cyrl-UZ" sz="2000" dirty="0"/>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7784" y="5013176"/>
            <a:ext cx="3456384" cy="1584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201586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style>
          <a:lnRef idx="2">
            <a:schemeClr val="accent1">
              <a:shade val="50000"/>
            </a:schemeClr>
          </a:lnRef>
          <a:fillRef idx="1">
            <a:schemeClr val="accent1"/>
          </a:fillRef>
          <a:effectRef idx="0">
            <a:schemeClr val="accent1"/>
          </a:effectRef>
          <a:fontRef idx="minor">
            <a:schemeClr val="lt1"/>
          </a:fontRef>
        </p:style>
        <p:txBody>
          <a:bodyPr>
            <a:noAutofit/>
          </a:bodyPr>
          <a:lstStyle/>
          <a:p>
            <a:r>
              <a:rPr lang="en-US" sz="1800" dirty="0" err="1"/>
              <a:t>Gullar</a:t>
            </a:r>
            <a:r>
              <a:rPr lang="en-US" sz="1800" dirty="0"/>
              <a:t> - </a:t>
            </a:r>
            <a:r>
              <a:rPr lang="en-US" sz="1800" dirty="0" err="1"/>
              <a:t>bu</a:t>
            </a:r>
            <a:r>
              <a:rPr lang="en-US" sz="1800" dirty="0"/>
              <a:t> </a:t>
            </a:r>
            <a:r>
              <a:rPr lang="en-US" sz="1800" dirty="0" err="1"/>
              <a:t>har</a:t>
            </a:r>
            <a:r>
              <a:rPr lang="en-US" sz="1800" dirty="0"/>
              <a:t> </a:t>
            </a:r>
            <a:r>
              <a:rPr lang="en-US" sz="1800" dirty="0" err="1"/>
              <a:t>qanday</a:t>
            </a:r>
            <a:r>
              <a:rPr lang="en-US" sz="1800" dirty="0"/>
              <a:t> </a:t>
            </a:r>
            <a:r>
              <a:rPr lang="en-US" sz="1800" dirty="0" err="1"/>
              <a:t>taomga</a:t>
            </a:r>
            <a:r>
              <a:rPr lang="en-US" sz="1800" dirty="0"/>
              <a:t> </a:t>
            </a:r>
            <a:r>
              <a:rPr lang="en-US" sz="1800" dirty="0" err="1"/>
              <a:t>mos</a:t>
            </a:r>
            <a:r>
              <a:rPr lang="en-US" sz="1800" dirty="0"/>
              <a:t> </a:t>
            </a:r>
            <a:r>
              <a:rPr lang="en-US" sz="1800" dirty="0" err="1"/>
              <a:t>keladigan</a:t>
            </a:r>
            <a:r>
              <a:rPr lang="en-US" sz="1800" dirty="0"/>
              <a:t> </a:t>
            </a:r>
            <a:r>
              <a:rPr lang="en-US" sz="1800" dirty="0" err="1"/>
              <a:t>eng</a:t>
            </a:r>
            <a:r>
              <a:rPr lang="en-US" sz="1800" dirty="0"/>
              <a:t> </a:t>
            </a:r>
            <a:r>
              <a:rPr lang="en-US" sz="1800" dirty="0" err="1"/>
              <a:t>keng</a:t>
            </a:r>
            <a:r>
              <a:rPr lang="en-US" sz="1800" dirty="0"/>
              <a:t> </a:t>
            </a:r>
            <a:r>
              <a:rPr lang="en-US" sz="1800" dirty="0" err="1"/>
              <a:t>tarqalgan</a:t>
            </a:r>
            <a:r>
              <a:rPr lang="en-US" sz="1800" dirty="0"/>
              <a:t> </a:t>
            </a:r>
            <a:r>
              <a:rPr lang="en-US" sz="1800" dirty="0" err="1"/>
              <a:t>bezak</a:t>
            </a:r>
            <a:r>
              <a:rPr lang="en-US" sz="1800" dirty="0"/>
              <a:t>. </a:t>
            </a:r>
            <a:r>
              <a:rPr lang="en-US" sz="1800" dirty="0" err="1"/>
              <a:t>Sizga</a:t>
            </a:r>
            <a:r>
              <a:rPr lang="en-US" sz="1800" dirty="0"/>
              <a:t> </a:t>
            </a:r>
            <a:r>
              <a:rPr lang="en-US" sz="1800" dirty="0" err="1"/>
              <a:t>sabzi</a:t>
            </a:r>
            <a:r>
              <a:rPr lang="en-US" sz="1800" dirty="0"/>
              <a:t> </a:t>
            </a:r>
            <a:r>
              <a:rPr lang="en-US" sz="1800" dirty="0" err="1"/>
              <a:t>va</a:t>
            </a:r>
            <a:r>
              <a:rPr lang="en-US" sz="1800" dirty="0"/>
              <a:t> </a:t>
            </a:r>
            <a:r>
              <a:rPr lang="en-US" sz="1800" dirty="0" err="1"/>
              <a:t>o'yma</a:t>
            </a:r>
            <a:r>
              <a:rPr lang="en-US" sz="1800" dirty="0"/>
              <a:t> </a:t>
            </a:r>
            <a:r>
              <a:rPr lang="en-US" sz="1800" dirty="0" err="1"/>
              <a:t>uchun</a:t>
            </a:r>
            <a:r>
              <a:rPr lang="en-US" sz="1800" dirty="0"/>
              <a:t> </a:t>
            </a:r>
            <a:r>
              <a:rPr lang="en-US" sz="1800" dirty="0" err="1"/>
              <a:t>maxsus</a:t>
            </a:r>
            <a:r>
              <a:rPr lang="en-US" sz="1800" dirty="0"/>
              <a:t> </a:t>
            </a:r>
            <a:r>
              <a:rPr lang="en-US" sz="1800" dirty="0" err="1"/>
              <a:t>pichoq</a:t>
            </a:r>
            <a:r>
              <a:rPr lang="en-US" sz="1800" dirty="0"/>
              <a:t> </a:t>
            </a:r>
            <a:r>
              <a:rPr lang="en-US" sz="1800" dirty="0" err="1"/>
              <a:t>kerak</a:t>
            </a:r>
            <a:r>
              <a:rPr lang="en-US" sz="1800" dirty="0"/>
              <a:t> </a:t>
            </a:r>
            <a:r>
              <a:rPr lang="en-US" sz="1800" dirty="0" err="1"/>
              <a:t>bo'ladi</a:t>
            </a:r>
            <a:r>
              <a:rPr lang="en-US" sz="1800" dirty="0"/>
              <a:t>. </a:t>
            </a:r>
            <a:r>
              <a:rPr lang="en-US" sz="1800" dirty="0" err="1"/>
              <a:t>Avval</a:t>
            </a:r>
            <a:r>
              <a:rPr lang="en-US" sz="1800" dirty="0"/>
              <a:t> </a:t>
            </a:r>
            <a:r>
              <a:rPr lang="en-US" sz="1800" dirty="0" err="1"/>
              <a:t>sabzi</a:t>
            </a:r>
            <a:r>
              <a:rPr lang="en-US" sz="1800" dirty="0"/>
              <a:t> </a:t>
            </a:r>
            <a:r>
              <a:rPr lang="en-US" sz="1800" dirty="0" err="1"/>
              <a:t>bir</a:t>
            </a:r>
            <a:r>
              <a:rPr lang="en-US" sz="1800" dirty="0"/>
              <a:t> </a:t>
            </a:r>
            <a:r>
              <a:rPr lang="en-US" sz="1800" dirty="0" err="1"/>
              <a:t>nechta</a:t>
            </a:r>
            <a:r>
              <a:rPr lang="en-US" sz="1800" dirty="0"/>
              <a:t> </a:t>
            </a:r>
            <a:r>
              <a:rPr lang="en-US" sz="1800" dirty="0" err="1"/>
              <a:t>bo'laklarga</a:t>
            </a:r>
            <a:r>
              <a:rPr lang="en-US" sz="1800" dirty="0"/>
              <a:t> </a:t>
            </a:r>
            <a:r>
              <a:rPr lang="en-US" sz="1800" dirty="0" err="1"/>
              <a:t>bo'ling</a:t>
            </a:r>
            <a:r>
              <a:rPr lang="en-US" sz="1800" dirty="0"/>
              <a:t>. </a:t>
            </a:r>
            <a:r>
              <a:rPr lang="en-US" sz="1800" dirty="0" err="1"/>
              <a:t>Yangi</a:t>
            </a:r>
            <a:r>
              <a:rPr lang="en-US" sz="1800" dirty="0"/>
              <a:t> </a:t>
            </a:r>
            <a:r>
              <a:rPr lang="en-US" sz="1800" dirty="0" err="1"/>
              <a:t>boshlanuvchilar</a:t>
            </a:r>
            <a:r>
              <a:rPr lang="en-US" sz="1800" dirty="0"/>
              <a:t> </a:t>
            </a:r>
            <a:r>
              <a:rPr lang="en-US" sz="1800" dirty="0" err="1"/>
              <a:t>uchun</a:t>
            </a:r>
            <a:r>
              <a:rPr lang="en-US" sz="1800" dirty="0"/>
              <a:t> </a:t>
            </a:r>
            <a:r>
              <a:rPr lang="en-US" sz="1800" dirty="0" err="1"/>
              <a:t>keng</a:t>
            </a:r>
            <a:r>
              <a:rPr lang="en-US" sz="1800" dirty="0"/>
              <a:t> </a:t>
            </a:r>
            <a:r>
              <a:rPr lang="en-US" sz="1800" dirty="0" err="1"/>
              <a:t>qism</a:t>
            </a:r>
            <a:r>
              <a:rPr lang="en-US" sz="1800" dirty="0"/>
              <a:t> </a:t>
            </a:r>
            <a:r>
              <a:rPr lang="en-US" sz="1800" dirty="0" err="1"/>
              <a:t>bilan</a:t>
            </a:r>
            <a:r>
              <a:rPr lang="en-US" sz="1800" dirty="0"/>
              <a:t> </a:t>
            </a:r>
            <a:r>
              <a:rPr lang="en-US" sz="1800" dirty="0" err="1"/>
              <a:t>ishlash</a:t>
            </a:r>
            <a:r>
              <a:rPr lang="en-US" sz="1800" dirty="0"/>
              <a:t> </a:t>
            </a:r>
            <a:r>
              <a:rPr lang="en-US" sz="1800" dirty="0" err="1"/>
              <a:t>qulayroq</a:t>
            </a:r>
            <a:r>
              <a:rPr lang="en-US" sz="1800" dirty="0"/>
              <a:t> </a:t>
            </a:r>
            <a:r>
              <a:rPr lang="en-US" sz="1800" dirty="0" err="1"/>
              <a:t>bo'ladi</a:t>
            </a:r>
            <a:r>
              <a:rPr lang="en-US" sz="1800" dirty="0"/>
              <a:t>. </a:t>
            </a:r>
            <a:r>
              <a:rPr lang="en-US" sz="1800" dirty="0" err="1"/>
              <a:t>Endi</a:t>
            </a:r>
            <a:r>
              <a:rPr lang="en-US" sz="1800" dirty="0"/>
              <a:t> </a:t>
            </a:r>
            <a:r>
              <a:rPr lang="en-US" sz="1800" dirty="0" err="1"/>
              <a:t>siz</a:t>
            </a:r>
            <a:r>
              <a:rPr lang="en-US" sz="1800" dirty="0"/>
              <a:t> </a:t>
            </a:r>
            <a:r>
              <a:rPr lang="en-US" sz="1800" dirty="0" err="1"/>
              <a:t>dumaloq</a:t>
            </a:r>
            <a:r>
              <a:rPr lang="en-US" sz="1800" dirty="0"/>
              <a:t> </a:t>
            </a:r>
            <a:r>
              <a:rPr lang="en-US" sz="1800" dirty="0" err="1"/>
              <a:t>qirralarni</a:t>
            </a:r>
            <a:r>
              <a:rPr lang="en-US" sz="1800" dirty="0"/>
              <a:t> </a:t>
            </a:r>
            <a:r>
              <a:rPr lang="en-US" sz="1800" dirty="0" err="1"/>
              <a:t>kesib</a:t>
            </a:r>
            <a:r>
              <a:rPr lang="en-US" sz="1800" dirty="0"/>
              <a:t>, </a:t>
            </a:r>
            <a:r>
              <a:rPr lang="en-US" sz="1800" dirty="0" err="1"/>
              <a:t>sabzi</a:t>
            </a:r>
            <a:r>
              <a:rPr lang="en-US" sz="1800" dirty="0"/>
              <a:t> pentagon </a:t>
            </a:r>
            <a:r>
              <a:rPr lang="en-US" sz="1800" dirty="0" err="1"/>
              <a:t>shaklini</a:t>
            </a:r>
            <a:r>
              <a:rPr lang="en-US" sz="1800" dirty="0"/>
              <a:t> </a:t>
            </a:r>
            <a:r>
              <a:rPr lang="en-US" sz="1800" dirty="0" err="1"/>
              <a:t>berishingiz</a:t>
            </a:r>
            <a:r>
              <a:rPr lang="en-US" sz="1800" dirty="0"/>
              <a:t> </a:t>
            </a:r>
            <a:r>
              <a:rPr lang="en-US" sz="1800" dirty="0" err="1"/>
              <a:t>kerak</a:t>
            </a:r>
            <a:r>
              <a:rPr lang="en-US" sz="1800" dirty="0"/>
              <a:t>.</a:t>
            </a:r>
            <a:endParaRPr lang="uz-Cyrl-UZ" sz="1800" dirty="0"/>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19672" y="1629848"/>
            <a:ext cx="6048672" cy="5039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416524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354162"/>
          </a:xfrm>
        </p:spPr>
        <p:style>
          <a:lnRef idx="2">
            <a:schemeClr val="accent4">
              <a:shade val="50000"/>
            </a:schemeClr>
          </a:lnRef>
          <a:fillRef idx="1">
            <a:schemeClr val="accent4"/>
          </a:fillRef>
          <a:effectRef idx="0">
            <a:schemeClr val="accent4"/>
          </a:effectRef>
          <a:fontRef idx="minor">
            <a:schemeClr val="lt1"/>
          </a:fontRef>
        </p:style>
        <p:txBody>
          <a:bodyPr>
            <a:normAutofit fontScale="90000"/>
          </a:bodyPr>
          <a:lstStyle/>
          <a:p>
            <a:r>
              <a:rPr lang="en-US" dirty="0"/>
              <a:t> </a:t>
            </a:r>
            <a:r>
              <a:rPr lang="en-US" sz="2200" dirty="0" err="1"/>
              <a:t>Shundan</a:t>
            </a:r>
            <a:r>
              <a:rPr lang="en-US" sz="2200" dirty="0"/>
              <a:t> </a:t>
            </a:r>
            <a:r>
              <a:rPr lang="en-US" sz="2200" dirty="0" err="1"/>
              <a:t>so'ng</a:t>
            </a:r>
            <a:r>
              <a:rPr lang="en-US" sz="2200" dirty="0"/>
              <a:t>, </a:t>
            </a:r>
            <a:r>
              <a:rPr lang="en-US" sz="2200" dirty="0" err="1"/>
              <a:t>har</a:t>
            </a:r>
            <a:r>
              <a:rPr lang="en-US" sz="2200" dirty="0"/>
              <a:t> </a:t>
            </a:r>
            <a:r>
              <a:rPr lang="en-US" sz="2200" dirty="0" err="1"/>
              <a:t>tomondan</a:t>
            </a:r>
            <a:r>
              <a:rPr lang="en-US" sz="2200" dirty="0"/>
              <a:t> </a:t>
            </a:r>
            <a:r>
              <a:rPr lang="en-US" sz="2200" dirty="0" err="1"/>
              <a:t>kesma</a:t>
            </a:r>
            <a:r>
              <a:rPr lang="en-US" sz="2200" dirty="0"/>
              <a:t> </a:t>
            </a:r>
            <a:r>
              <a:rPr lang="en-US" sz="2200" dirty="0" err="1"/>
              <a:t>qiling</a:t>
            </a:r>
            <a:r>
              <a:rPr lang="en-US" sz="2200" dirty="0"/>
              <a:t>, </a:t>
            </a:r>
            <a:r>
              <a:rPr lang="en-US" sz="2200" dirty="0" err="1"/>
              <a:t>lekin</a:t>
            </a:r>
            <a:r>
              <a:rPr lang="en-US" sz="2200" dirty="0"/>
              <a:t> </a:t>
            </a:r>
            <a:r>
              <a:rPr lang="en-US" sz="2200" dirty="0" err="1"/>
              <a:t>butunlay</a:t>
            </a:r>
            <a:r>
              <a:rPr lang="en-US" sz="2200" dirty="0"/>
              <a:t> </a:t>
            </a:r>
            <a:r>
              <a:rPr lang="en-US" sz="2200" dirty="0" err="1"/>
              <a:t>kesib</a:t>
            </a:r>
            <a:r>
              <a:rPr lang="en-US" sz="2200" dirty="0"/>
              <a:t> </a:t>
            </a:r>
            <a:r>
              <a:rPr lang="en-US" sz="2200" dirty="0" err="1"/>
              <a:t>tashlamang</a:t>
            </a:r>
            <a:r>
              <a:rPr lang="en-US" sz="2200" dirty="0"/>
              <a:t>. </a:t>
            </a:r>
            <a:r>
              <a:rPr lang="en-US" sz="2200" dirty="0" err="1"/>
              <a:t>Siz</a:t>
            </a:r>
            <a:r>
              <a:rPr lang="en-US" sz="2200" dirty="0"/>
              <a:t> </a:t>
            </a:r>
            <a:r>
              <a:rPr lang="en-US" sz="2200" dirty="0" err="1"/>
              <a:t>gulbarglarni</a:t>
            </a:r>
            <a:r>
              <a:rPr lang="en-US" sz="2200" dirty="0"/>
              <a:t> </a:t>
            </a:r>
            <a:r>
              <a:rPr lang="en-US" sz="2200" dirty="0" err="1"/>
              <a:t>olishingiz</a:t>
            </a:r>
            <a:r>
              <a:rPr lang="en-US" sz="2200" dirty="0"/>
              <a:t> </a:t>
            </a:r>
            <a:r>
              <a:rPr lang="en-US" sz="2200" dirty="0" err="1"/>
              <a:t>kerak</a:t>
            </a:r>
            <a:r>
              <a:rPr lang="en-US" sz="2200" dirty="0"/>
              <a:t>. </a:t>
            </a:r>
            <a:r>
              <a:rPr lang="en-US" sz="2200" dirty="0" err="1"/>
              <a:t>Keyin</a:t>
            </a:r>
            <a:r>
              <a:rPr lang="en-US" sz="2200" dirty="0"/>
              <a:t> </a:t>
            </a:r>
            <a:r>
              <a:rPr lang="en-US" sz="2200" dirty="0" err="1"/>
              <a:t>shkafi</a:t>
            </a:r>
            <a:r>
              <a:rPr lang="en-US" sz="2200" dirty="0"/>
              <a:t> </a:t>
            </a:r>
            <a:r>
              <a:rPr lang="en-US" sz="2200" dirty="0" err="1"/>
              <a:t>naqshida</a:t>
            </a:r>
            <a:r>
              <a:rPr lang="en-US" sz="2200" dirty="0"/>
              <a:t> </a:t>
            </a:r>
            <a:r>
              <a:rPr lang="en-US" sz="2200" dirty="0" err="1"/>
              <a:t>kesma</a:t>
            </a:r>
            <a:r>
              <a:rPr lang="en-US" sz="2200" dirty="0"/>
              <a:t> </a:t>
            </a:r>
            <a:r>
              <a:rPr lang="en-US" sz="2200" dirty="0" err="1"/>
              <a:t>qiling</a:t>
            </a:r>
            <a:r>
              <a:rPr lang="en-US" sz="2200" dirty="0"/>
              <a:t>, </a:t>
            </a:r>
            <a:r>
              <a:rPr lang="en-US" sz="2200" dirty="0" err="1"/>
              <a:t>lekin</a:t>
            </a:r>
            <a:r>
              <a:rPr lang="en-US" sz="2200" dirty="0"/>
              <a:t> </a:t>
            </a:r>
            <a:r>
              <a:rPr lang="en-US" sz="2200" dirty="0" err="1"/>
              <a:t>tekis</a:t>
            </a:r>
            <a:r>
              <a:rPr lang="en-US" sz="2200" dirty="0"/>
              <a:t> </a:t>
            </a:r>
            <a:r>
              <a:rPr lang="en-US" sz="2200" dirty="0" err="1"/>
              <a:t>qirralarni</a:t>
            </a:r>
            <a:r>
              <a:rPr lang="en-US" sz="2200" dirty="0"/>
              <a:t> </a:t>
            </a:r>
            <a:r>
              <a:rPr lang="en-US" sz="2200" dirty="0" err="1"/>
              <a:t>emas</a:t>
            </a:r>
            <a:r>
              <a:rPr lang="en-US" sz="2200" dirty="0"/>
              <a:t>, </a:t>
            </a:r>
            <a:r>
              <a:rPr lang="en-US" sz="2200" dirty="0" err="1"/>
              <a:t>balki</a:t>
            </a:r>
            <a:r>
              <a:rPr lang="en-US" sz="2200" dirty="0"/>
              <a:t> </a:t>
            </a:r>
            <a:r>
              <a:rPr lang="en-US" sz="2200" dirty="0" err="1"/>
              <a:t>burchaklarni</a:t>
            </a:r>
            <a:r>
              <a:rPr lang="en-US" sz="2200" dirty="0"/>
              <a:t> </a:t>
            </a:r>
            <a:r>
              <a:rPr lang="en-US" sz="2200" dirty="0" err="1"/>
              <a:t>kesib</a:t>
            </a:r>
            <a:r>
              <a:rPr lang="en-US" sz="2200" dirty="0"/>
              <a:t> </a:t>
            </a:r>
            <a:r>
              <a:rPr lang="en-US" sz="2200" dirty="0" err="1"/>
              <a:t>oling</a:t>
            </a:r>
            <a:r>
              <a:rPr lang="en-US" sz="2200" dirty="0"/>
              <a:t>.</a:t>
            </a:r>
            <a:endParaRPr lang="uz-Cyrl-UZ" sz="2200" dirty="0"/>
          </a:p>
        </p:txBody>
      </p:sp>
      <p:sp>
        <p:nvSpPr>
          <p:cNvPr id="3" name="Объект 2"/>
          <p:cNvSpPr>
            <a:spLocks noGrp="1"/>
          </p:cNvSpPr>
          <p:nvPr>
            <p:ph idx="1"/>
          </p:nvPr>
        </p:nvSpPr>
        <p:spPr/>
        <p:txBody>
          <a:bodyPr>
            <a:normAutofit/>
          </a:bodyPr>
          <a:lstStyle/>
          <a:p>
            <a:r>
              <a:rPr lang="en-US" sz="2800" dirty="0" err="1"/>
              <a:t>Qaychi</a:t>
            </a:r>
            <a:r>
              <a:rPr lang="en-US" sz="2800" dirty="0"/>
              <a:t> </a:t>
            </a:r>
            <a:r>
              <a:rPr lang="en-US" sz="2800" dirty="0" err="1"/>
              <a:t>yordamida</a:t>
            </a:r>
            <a:r>
              <a:rPr lang="en-US" sz="2800" dirty="0"/>
              <a:t> </a:t>
            </a:r>
            <a:r>
              <a:rPr lang="en-US" sz="2800" dirty="0" err="1"/>
              <a:t>har</a:t>
            </a:r>
            <a:r>
              <a:rPr lang="en-US" sz="2800" dirty="0"/>
              <a:t> </a:t>
            </a:r>
            <a:r>
              <a:rPr lang="en-US" sz="2800" dirty="0" err="1"/>
              <a:t>bir</a:t>
            </a:r>
            <a:r>
              <a:rPr lang="en-US" sz="2800" dirty="0"/>
              <a:t> </a:t>
            </a:r>
            <a:r>
              <a:rPr lang="en-US" sz="2800" dirty="0" err="1"/>
              <a:t>petalga</a:t>
            </a:r>
            <a:r>
              <a:rPr lang="en-US" sz="2800" dirty="0"/>
              <a:t> </a:t>
            </a:r>
            <a:r>
              <a:rPr lang="en-US" sz="2800" dirty="0" err="1"/>
              <a:t>uchli</a:t>
            </a:r>
            <a:r>
              <a:rPr lang="en-US" sz="2800" dirty="0"/>
              <a:t> </a:t>
            </a:r>
            <a:r>
              <a:rPr lang="en-US" sz="2800" dirty="0" err="1"/>
              <a:t>shakl</a:t>
            </a:r>
            <a:r>
              <a:rPr lang="en-US" sz="2800" dirty="0"/>
              <a:t> </a:t>
            </a:r>
            <a:r>
              <a:rPr lang="en-US" sz="2800" dirty="0" err="1"/>
              <a:t>bering</a:t>
            </a:r>
            <a:r>
              <a:rPr lang="en-US" sz="2800" dirty="0"/>
              <a:t>. </a:t>
            </a:r>
            <a:r>
              <a:rPr lang="en-US" sz="2800" dirty="0" err="1"/>
              <a:t>Gulbarglarning</a:t>
            </a:r>
            <a:r>
              <a:rPr lang="en-US" sz="2800" dirty="0"/>
              <a:t> </a:t>
            </a:r>
            <a:r>
              <a:rPr lang="en-US" sz="2800" dirty="0" err="1"/>
              <a:t>soni</a:t>
            </a:r>
            <a:r>
              <a:rPr lang="en-US" sz="2800" dirty="0"/>
              <a:t> </a:t>
            </a:r>
            <a:r>
              <a:rPr lang="en-US" sz="2800" dirty="0" err="1"/>
              <a:t>sabzi</a:t>
            </a:r>
            <a:r>
              <a:rPr lang="en-US" sz="2800" dirty="0"/>
              <a:t> </a:t>
            </a:r>
            <a:r>
              <a:rPr lang="en-US" sz="2800" dirty="0" err="1"/>
              <a:t>qalinligiga</a:t>
            </a:r>
            <a:r>
              <a:rPr lang="en-US" sz="2800" dirty="0"/>
              <a:t> </a:t>
            </a:r>
            <a:r>
              <a:rPr lang="en-US" sz="2800" dirty="0" err="1"/>
              <a:t>bog'liq</a:t>
            </a:r>
            <a:r>
              <a:rPr lang="en-US" sz="2800" dirty="0"/>
              <a:t>. </a:t>
            </a:r>
            <a:r>
              <a:rPr lang="en-US" sz="2800" dirty="0" err="1"/>
              <a:t>Yadroni</a:t>
            </a:r>
            <a:r>
              <a:rPr lang="en-US" sz="2800" dirty="0"/>
              <a:t> </a:t>
            </a:r>
            <a:r>
              <a:rPr lang="en-US" sz="2800" dirty="0" err="1"/>
              <a:t>bir</a:t>
            </a:r>
            <a:r>
              <a:rPr lang="en-US" sz="2800" dirty="0"/>
              <a:t> </a:t>
            </a:r>
            <a:r>
              <a:rPr lang="en-US" sz="2800" dirty="0" err="1"/>
              <a:t>oz</a:t>
            </a:r>
            <a:r>
              <a:rPr lang="en-US" sz="2800" dirty="0"/>
              <a:t> </a:t>
            </a:r>
            <a:r>
              <a:rPr lang="en-US" sz="2800" dirty="0" err="1"/>
              <a:t>kesib</a:t>
            </a:r>
            <a:r>
              <a:rPr lang="en-US" sz="2800" dirty="0"/>
              <a:t> </a:t>
            </a:r>
            <a:r>
              <a:rPr lang="en-US" sz="2800" dirty="0" err="1"/>
              <a:t>oling</a:t>
            </a:r>
            <a:r>
              <a:rPr lang="en-US" sz="2800" dirty="0"/>
              <a:t> </a:t>
            </a:r>
            <a:r>
              <a:rPr lang="en-US" sz="2800" dirty="0" err="1"/>
              <a:t>va</a:t>
            </a:r>
            <a:r>
              <a:rPr lang="en-US" sz="2800" dirty="0"/>
              <a:t> </a:t>
            </a:r>
            <a:r>
              <a:rPr lang="en-US" sz="2800" dirty="0" err="1"/>
              <a:t>keyin</a:t>
            </a:r>
            <a:r>
              <a:rPr lang="en-US" sz="2800" dirty="0"/>
              <a:t> </a:t>
            </a:r>
            <a:r>
              <a:rPr lang="en-US" sz="2800" dirty="0" err="1"/>
              <a:t>stamensni</a:t>
            </a:r>
            <a:r>
              <a:rPr lang="en-US" sz="2800" dirty="0"/>
              <a:t> </a:t>
            </a:r>
            <a:r>
              <a:rPr lang="en-US" sz="2800" dirty="0" err="1"/>
              <a:t>qiling</a:t>
            </a:r>
            <a:r>
              <a:rPr lang="en-US" sz="2800" dirty="0"/>
              <a:t>. </a:t>
            </a:r>
            <a:r>
              <a:rPr lang="en-US" sz="2800" dirty="0" err="1"/>
              <a:t>Ushbu</a:t>
            </a:r>
            <a:r>
              <a:rPr lang="en-US" sz="2800" dirty="0"/>
              <a:t> </a:t>
            </a:r>
            <a:r>
              <a:rPr lang="en-US" sz="2800" dirty="0" err="1"/>
              <a:t>zambaklarning</a:t>
            </a:r>
            <a:r>
              <a:rPr lang="en-US" sz="2800" dirty="0"/>
              <a:t> </a:t>
            </a:r>
            <a:r>
              <a:rPr lang="en-US" sz="2800" dirty="0" err="1"/>
              <a:t>bir</a:t>
            </a:r>
            <a:r>
              <a:rPr lang="en-US" sz="2800" dirty="0"/>
              <a:t> </a:t>
            </a:r>
            <a:r>
              <a:rPr lang="en-US" sz="2800" dirty="0" err="1"/>
              <a:t>nechtasi</a:t>
            </a:r>
            <a:r>
              <a:rPr lang="en-US" sz="2800" dirty="0"/>
              <a:t> </a:t>
            </a:r>
            <a:r>
              <a:rPr lang="en-US" sz="2800" dirty="0" err="1"/>
              <a:t>katta</a:t>
            </a:r>
            <a:r>
              <a:rPr lang="en-US" sz="2800" dirty="0"/>
              <a:t> </a:t>
            </a:r>
            <a:r>
              <a:rPr lang="en-US" sz="2800" dirty="0" err="1"/>
              <a:t>tovoqni</a:t>
            </a:r>
            <a:r>
              <a:rPr lang="en-US" sz="2800" dirty="0"/>
              <a:t> </a:t>
            </a:r>
            <a:r>
              <a:rPr lang="en-US" sz="2800" dirty="0" err="1"/>
              <a:t>go'sht</a:t>
            </a:r>
            <a:r>
              <a:rPr lang="en-US" sz="2800" dirty="0"/>
              <a:t> </a:t>
            </a:r>
            <a:r>
              <a:rPr lang="en-US" sz="2800" dirty="0" err="1"/>
              <a:t>yoki</a:t>
            </a:r>
            <a:r>
              <a:rPr lang="en-US" sz="2800" dirty="0"/>
              <a:t> </a:t>
            </a:r>
            <a:r>
              <a:rPr lang="en-US" sz="2800" dirty="0" err="1"/>
              <a:t>sabzavotli</a:t>
            </a:r>
            <a:r>
              <a:rPr lang="en-US" sz="2800" dirty="0"/>
              <a:t> </a:t>
            </a:r>
            <a:r>
              <a:rPr lang="en-US" sz="2800" dirty="0" err="1"/>
              <a:t>idish</a:t>
            </a:r>
            <a:r>
              <a:rPr lang="en-US" sz="2800" dirty="0"/>
              <a:t> </a:t>
            </a:r>
            <a:r>
              <a:rPr lang="en-US" sz="2800" dirty="0" err="1"/>
              <a:t>bilan</a:t>
            </a:r>
            <a:r>
              <a:rPr lang="en-US" sz="2800" dirty="0"/>
              <a:t> </a:t>
            </a:r>
            <a:r>
              <a:rPr lang="en-US" sz="2800" dirty="0" err="1"/>
              <a:t>bezatadi</a:t>
            </a:r>
            <a:r>
              <a:rPr lang="en-US" sz="2800" dirty="0"/>
              <a:t>.</a:t>
            </a:r>
            <a:endParaRPr lang="uz-Cyrl-UZ" sz="2800"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3728" y="3861048"/>
            <a:ext cx="3888432" cy="26067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924553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6632"/>
            <a:ext cx="8229600" cy="1728192"/>
          </a:xfrm>
        </p:spPr>
        <p:style>
          <a:lnRef idx="2">
            <a:schemeClr val="accent1">
              <a:shade val="50000"/>
            </a:schemeClr>
          </a:lnRef>
          <a:fillRef idx="1">
            <a:schemeClr val="accent1"/>
          </a:fillRef>
          <a:effectRef idx="0">
            <a:schemeClr val="accent1"/>
          </a:effectRef>
          <a:fontRef idx="minor">
            <a:schemeClr val="lt1"/>
          </a:fontRef>
        </p:style>
        <p:txBody>
          <a:bodyPr>
            <a:noAutofit/>
          </a:bodyPr>
          <a:lstStyle/>
          <a:p>
            <a:r>
              <a:rPr lang="en-US" sz="3200" dirty="0" err="1"/>
              <a:t>Piyoz</a:t>
            </a:r>
            <a:r>
              <a:rPr lang="en-US" sz="3200" dirty="0"/>
              <a:t> </a:t>
            </a:r>
            <a:r>
              <a:rPr lang="en-US" sz="3200" dirty="0" err="1"/>
              <a:t>xrizantemalari</a:t>
            </a:r>
            <a:r>
              <a:rPr lang="en-US" sz="3200" dirty="0"/>
              <a:t> </a:t>
            </a:r>
            <a:r>
              <a:rPr lang="en-US" sz="3200" dirty="0" err="1"/>
              <a:t>mo'ynali</a:t>
            </a:r>
            <a:r>
              <a:rPr lang="en-US" sz="3200" dirty="0"/>
              <a:t> </a:t>
            </a:r>
            <a:r>
              <a:rPr lang="en-US" sz="3200" dirty="0" err="1"/>
              <a:t>kiyim</a:t>
            </a:r>
            <a:r>
              <a:rPr lang="en-US" sz="3200" dirty="0"/>
              <a:t> </a:t>
            </a:r>
            <a:r>
              <a:rPr lang="en-US" sz="3200" dirty="0" err="1"/>
              <a:t>ostida</a:t>
            </a:r>
            <a:r>
              <a:rPr lang="en-US" sz="3200" dirty="0"/>
              <a:t> Olivier </a:t>
            </a:r>
            <a:r>
              <a:rPr lang="en-US" sz="3200" dirty="0" err="1"/>
              <a:t>yoki</a:t>
            </a:r>
            <a:r>
              <a:rPr lang="en-US" sz="3200" dirty="0"/>
              <a:t> Herring </a:t>
            </a:r>
            <a:r>
              <a:rPr lang="en-US" sz="3200" dirty="0" err="1"/>
              <a:t>kabi</a:t>
            </a:r>
            <a:r>
              <a:rPr lang="en-US" sz="3200" dirty="0"/>
              <a:t> </a:t>
            </a:r>
            <a:r>
              <a:rPr lang="en-US" sz="3200" dirty="0" err="1"/>
              <a:t>salatlarni</a:t>
            </a:r>
            <a:r>
              <a:rPr lang="en-US" sz="3200" dirty="0"/>
              <a:t> </a:t>
            </a:r>
            <a:r>
              <a:rPr lang="en-US" sz="3200" dirty="0" err="1"/>
              <a:t>bezash</a:t>
            </a:r>
            <a:r>
              <a:rPr lang="en-US" sz="3200" dirty="0"/>
              <a:t> </a:t>
            </a:r>
            <a:r>
              <a:rPr lang="en-US" sz="3200" dirty="0" err="1"/>
              <a:t>uchun</a:t>
            </a:r>
            <a:r>
              <a:rPr lang="en-US" sz="3200" dirty="0"/>
              <a:t> </a:t>
            </a:r>
            <a:r>
              <a:rPr lang="en-US" sz="3200" dirty="0" err="1"/>
              <a:t>juda</a:t>
            </a:r>
            <a:r>
              <a:rPr lang="en-US" sz="3200" dirty="0"/>
              <a:t> </a:t>
            </a:r>
            <a:r>
              <a:rPr lang="en-US" sz="3200" dirty="0" err="1"/>
              <a:t>mos</a:t>
            </a:r>
            <a:r>
              <a:rPr lang="en-US" sz="3200" dirty="0"/>
              <a:t> </a:t>
            </a:r>
            <a:r>
              <a:rPr lang="en-US" sz="3200" dirty="0" err="1"/>
              <a:t>keladi</a:t>
            </a:r>
            <a:r>
              <a:rPr lang="en-US" sz="3200" dirty="0"/>
              <a:t>.</a:t>
            </a:r>
            <a:endParaRPr lang="uz-Cyrl-UZ" sz="3200" dirty="0"/>
          </a:p>
        </p:txBody>
      </p:sp>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39552" y="1916832"/>
            <a:ext cx="8136904" cy="4752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262028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style>
          <a:lnRef idx="2">
            <a:schemeClr val="accent4">
              <a:shade val="50000"/>
            </a:schemeClr>
          </a:lnRef>
          <a:fillRef idx="1">
            <a:schemeClr val="accent4"/>
          </a:fillRef>
          <a:effectRef idx="0">
            <a:schemeClr val="accent4"/>
          </a:effectRef>
          <a:fontRef idx="minor">
            <a:schemeClr val="lt1"/>
          </a:fontRef>
        </p:style>
        <p:txBody>
          <a:bodyPr>
            <a:normAutofit fontScale="90000"/>
          </a:bodyPr>
          <a:lstStyle/>
          <a:p>
            <a:r>
              <a:rPr lang="en-US" dirty="0" err="1"/>
              <a:t>Gilam</a:t>
            </a:r>
            <a:r>
              <a:rPr lang="en-US" dirty="0"/>
              <a:t> </a:t>
            </a:r>
            <a:r>
              <a:rPr lang="en-US" dirty="0" err="1"/>
              <a:t>bodring</a:t>
            </a:r>
            <a:r>
              <a:rPr lang="en-US" dirty="0"/>
              <a:t> </a:t>
            </a:r>
            <a:r>
              <a:rPr lang="en-US" dirty="0" err="1"/>
              <a:t>tilimidan</a:t>
            </a:r>
            <a:r>
              <a:rPr lang="en-US" dirty="0"/>
              <a:t> </a:t>
            </a:r>
            <a:r>
              <a:rPr lang="en-US" dirty="0" err="1"/>
              <a:t>va</a:t>
            </a:r>
            <a:r>
              <a:rPr lang="en-US" dirty="0"/>
              <a:t> </a:t>
            </a:r>
            <a:r>
              <a:rPr lang="en-US" dirty="0" err="1"/>
              <a:t>qobig'idan</a:t>
            </a:r>
            <a:r>
              <a:rPr lang="en-US" dirty="0"/>
              <a:t> </a:t>
            </a:r>
            <a:r>
              <a:rPr lang="en-US" dirty="0" err="1"/>
              <a:t>tayyorlanishi</a:t>
            </a:r>
            <a:r>
              <a:rPr lang="en-US" dirty="0"/>
              <a:t> </a:t>
            </a:r>
            <a:r>
              <a:rPr lang="en-US" dirty="0" err="1"/>
              <a:t>mumkin</a:t>
            </a:r>
            <a:endParaRPr lang="uz-Cyrl-UZ" dirty="0"/>
          </a:p>
        </p:txBody>
      </p:sp>
      <p:pic>
        <p:nvPicPr>
          <p:cNvPr id="717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39552" y="1484784"/>
            <a:ext cx="8064896" cy="48965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531062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style>
          <a:lnRef idx="2">
            <a:schemeClr val="dk1">
              <a:shade val="50000"/>
            </a:schemeClr>
          </a:lnRef>
          <a:fillRef idx="1">
            <a:schemeClr val="dk1"/>
          </a:fillRef>
          <a:effectRef idx="0">
            <a:schemeClr val="dk1"/>
          </a:effectRef>
          <a:fontRef idx="minor">
            <a:schemeClr val="lt1"/>
          </a:fontRef>
        </p:style>
        <p:txBody>
          <a:bodyPr>
            <a:normAutofit fontScale="90000"/>
          </a:bodyPr>
          <a:lstStyle/>
          <a:p>
            <a:r>
              <a:rPr lang="en-US" dirty="0" err="1"/>
              <a:t>Hammayoqni</a:t>
            </a:r>
            <a:r>
              <a:rPr lang="en-US" dirty="0"/>
              <a:t> </a:t>
            </a:r>
            <a:r>
              <a:rPr lang="en-US" dirty="0" err="1"/>
              <a:t>bezashni</a:t>
            </a:r>
            <a:r>
              <a:rPr lang="en-US" dirty="0"/>
              <a:t> </a:t>
            </a:r>
            <a:r>
              <a:rPr lang="en-US" dirty="0" err="1"/>
              <a:t>pichoqsiz</a:t>
            </a:r>
            <a:r>
              <a:rPr lang="en-US" dirty="0"/>
              <a:t> </a:t>
            </a:r>
            <a:r>
              <a:rPr lang="en-US" dirty="0" err="1"/>
              <a:t>qanday</a:t>
            </a:r>
            <a:r>
              <a:rPr lang="en-US" dirty="0"/>
              <a:t> </a:t>
            </a:r>
            <a:r>
              <a:rPr lang="en-US" dirty="0" err="1"/>
              <a:t>qilish</a:t>
            </a:r>
            <a:r>
              <a:rPr lang="en-US" dirty="0"/>
              <a:t> </a:t>
            </a:r>
            <a:r>
              <a:rPr lang="en-US" dirty="0" err="1"/>
              <a:t>kerak</a:t>
            </a:r>
            <a:endParaRPr lang="uz-Cyrl-UZ" dirty="0"/>
          </a:p>
        </p:txBody>
      </p:sp>
      <p:pic>
        <p:nvPicPr>
          <p:cNvPr id="819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11560" y="1556792"/>
            <a:ext cx="7920879" cy="50405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95267433"/>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TotalTime>
  <Words>313</Words>
  <Application>Microsoft Office PowerPoint</Application>
  <PresentationFormat>Экран (4:3)</PresentationFormat>
  <Paragraphs>15</Paragraphs>
  <Slides>14</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14</vt:i4>
      </vt:variant>
    </vt:vector>
  </HeadingPairs>
  <TitlesOfParts>
    <vt:vector size="15" baseType="lpstr">
      <vt:lpstr>Тема Office</vt:lpstr>
      <vt:lpstr>Презентация PowerPoint</vt:lpstr>
      <vt:lpstr>Mavzu:Karving  o’ymakorlik darslari. Meva va sabzavotlarga  naqsh o‘yish.</vt:lpstr>
      <vt:lpstr>Reja:  1.Karving  o’ymakorlik darslari. 2.Meva va sabzavotlarga  naqish o‘yish. </vt:lpstr>
      <vt:lpstr>1.Karving  o’ymakorlik darslari.</vt:lpstr>
      <vt:lpstr>Gullar - bu har qanday taomga mos keladigan eng keng tarqalgan bezak. Sizga sabzi va o'yma uchun maxsus pichoq kerak bo'ladi. Avval sabzi bir nechta bo'laklarga bo'ling. Yangi boshlanuvchilar uchun keng qism bilan ishlash qulayroq bo'ladi. Endi siz dumaloq qirralarni kesib, sabzi pentagon shaklini berishingiz kerak.</vt:lpstr>
      <vt:lpstr> Shundan so'ng, har tomondan kesma qiling, lekin butunlay kesib tashlamang. Siz gulbarglarni olishingiz kerak. Keyin shkafi naqshida kesma qiling, lekin tekis qirralarni emas, balki burchaklarni kesib oling.</vt:lpstr>
      <vt:lpstr>Piyoz xrizantemalari mo'ynali kiyim ostida Olivier yoki Herring kabi salatlarni bezash uchun juda mos keladi.</vt:lpstr>
      <vt:lpstr>Gilam bodring tilimidan va qobig'idan tayyorlanishi mumkin</vt:lpstr>
      <vt:lpstr>Hammayoqni bezashni pichoqsiz qanday qilish kerak</vt:lpstr>
      <vt:lpstr>Презентация PowerPoint</vt:lpstr>
      <vt:lpstr>Qanday qilib olma dan oqqush yasash mumkin</vt:lpstr>
      <vt:lpstr>Ish uchun nima kerak bo'ladi.</vt:lpstr>
      <vt:lpstr>Презентация PowerPoint</vt:lpstr>
      <vt:lpstr>E’tiboringiz uchun rahmat.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Aziz</dc:creator>
  <cp:lastModifiedBy>Aziz</cp:lastModifiedBy>
  <cp:revision>4</cp:revision>
  <dcterms:created xsi:type="dcterms:W3CDTF">2021-12-16T05:49:26Z</dcterms:created>
  <dcterms:modified xsi:type="dcterms:W3CDTF">2021-12-16T06:56:29Z</dcterms:modified>
</cp:coreProperties>
</file>