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9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5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4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9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2C15-5F25-4F83-BF6D-FEDE0DECE587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7D8E-CE73-49D3-A524-9CAC4BDA5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0697" y="1226865"/>
            <a:ext cx="4127863" cy="4694963"/>
          </a:xfrm>
        </p:spPr>
        <p:txBody>
          <a:bodyPr>
            <a:normAutofit/>
          </a:bodyPr>
          <a:lstStyle/>
          <a:p>
            <a:r>
              <a:rPr lang="en-US" sz="4000" dirty="0" err="1"/>
              <a:t>Pedikyur</a:t>
            </a:r>
            <a:r>
              <a:rPr lang="en-US" sz="4000" dirty="0"/>
              <a:t> </a:t>
            </a:r>
            <a:r>
              <a:rPr lang="en-US" sz="4000" dirty="0" err="1"/>
              <a:t>xonasi</a:t>
            </a:r>
            <a:r>
              <a:rPr lang="en-US" sz="4000" dirty="0"/>
              <a:t> </a:t>
            </a:r>
            <a:r>
              <a:rPr lang="en-US" sz="4000" dirty="0" err="1"/>
              <a:t>parrakli</a:t>
            </a:r>
            <a:r>
              <a:rPr lang="en-US" sz="4000" dirty="0"/>
              <a:t> </a:t>
            </a:r>
            <a:r>
              <a:rPr lang="en-US" sz="4000" dirty="0" err="1"/>
              <a:t>ish</a:t>
            </a:r>
            <a:r>
              <a:rPr lang="en-US" sz="4000" dirty="0"/>
              <a:t> </a:t>
            </a:r>
            <a:r>
              <a:rPr lang="en-US" sz="4000" dirty="0" err="1"/>
              <a:t>stoli</a:t>
            </a:r>
            <a:r>
              <a:rPr lang="en-US" sz="4000" dirty="0"/>
              <a:t> </a:t>
            </a:r>
            <a:r>
              <a:rPr lang="en-US" sz="4000" dirty="0" err="1"/>
              <a:t>bilan</a:t>
            </a:r>
            <a:r>
              <a:rPr lang="en-US" sz="4000" dirty="0"/>
              <a:t> </a:t>
            </a:r>
            <a:r>
              <a:rPr lang="en-US" sz="4000" dirty="0" err="1"/>
              <a:t>jihozlangan</a:t>
            </a:r>
            <a:r>
              <a:rPr lang="en-US" sz="4000" dirty="0"/>
              <a:t> </a:t>
            </a:r>
            <a:r>
              <a:rPr lang="en-US" sz="4000" dirty="0" err="1"/>
              <a:t>bo‘lishi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har</a:t>
            </a:r>
            <a:r>
              <a:rPr lang="en-US" sz="4000" dirty="0"/>
              <a:t> </a:t>
            </a:r>
            <a:r>
              <a:rPr lang="en-US" sz="4000" dirty="0" err="1"/>
              <a:t>bir</a:t>
            </a:r>
            <a:r>
              <a:rPr lang="en-US" sz="4000" dirty="0"/>
              <a:t> </a:t>
            </a:r>
            <a:r>
              <a:rPr lang="en-US" sz="4000" dirty="0" err="1"/>
              <a:t>mijozdan</a:t>
            </a:r>
            <a:r>
              <a:rPr lang="en-US" sz="4000" dirty="0"/>
              <a:t> </a:t>
            </a:r>
            <a:r>
              <a:rPr lang="en-US" sz="4000" dirty="0" err="1" smtClean="0"/>
              <a:t>keyin</a:t>
            </a:r>
            <a:r>
              <a:rPr lang="ru-RU" sz="4000" dirty="0" smtClean="0"/>
              <a:t> </a:t>
            </a:r>
            <a:r>
              <a:rPr lang="en-US" sz="4000" dirty="0" err="1" smtClean="0"/>
              <a:t>xona</a:t>
            </a:r>
            <a:r>
              <a:rPr lang="en-US" sz="4000" dirty="0" smtClean="0"/>
              <a:t> </a:t>
            </a:r>
            <a:r>
              <a:rPr lang="en-US" sz="4000" dirty="0" err="1"/>
              <a:t>shamollatilishi</a:t>
            </a:r>
            <a:r>
              <a:rPr lang="en-US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err="1" smtClean="0"/>
              <a:t>kerak</a:t>
            </a:r>
            <a:r>
              <a:rPr lang="en-US" sz="4000" dirty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109" y="3379334"/>
            <a:ext cx="4606834" cy="203739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6" y="1583916"/>
            <a:ext cx="5602794" cy="37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137" y="1132114"/>
            <a:ext cx="4944292" cy="4371703"/>
          </a:xfrm>
        </p:spPr>
        <p:txBody>
          <a:bodyPr>
            <a:normAutofit fontScale="90000"/>
          </a:bodyPr>
          <a:lstStyle/>
          <a:p>
            <a:r>
              <a:rPr lang="en-US" dirty="0"/>
              <a:t>. </a:t>
            </a:r>
            <a:r>
              <a:rPr lang="en-US" dirty="0" err="1"/>
              <a:t>Xona</a:t>
            </a:r>
            <a:r>
              <a:rPr lang="en-US" dirty="0"/>
              <a:t> </a:t>
            </a:r>
            <a:r>
              <a:rPr lang="en-US" dirty="0" err="1"/>
              <a:t>yorug</a:t>
            </a:r>
            <a:r>
              <a:rPr lang="en-US" dirty="0"/>
              <a:t>‘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, </a:t>
            </a:r>
            <a:r>
              <a:rPr lang="en-US" dirty="0" err="1"/>
              <a:t>undagi</a:t>
            </a:r>
            <a:r>
              <a:rPr lang="en-US" dirty="0"/>
              <a:t> </a:t>
            </a:r>
            <a:r>
              <a:rPr lang="en-US" dirty="0" err="1"/>
              <a:t>muhit</a:t>
            </a:r>
            <a:r>
              <a:rPr lang="en-US" dirty="0"/>
              <a:t> </a:t>
            </a:r>
            <a:r>
              <a:rPr lang="en-US" dirty="0" err="1"/>
              <a:t>mutaxassis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mijoz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yoqimli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qulay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Zarur</a:t>
            </a:r>
            <a:r>
              <a:rPr lang="ru-RU" dirty="0"/>
              <a:t> </a:t>
            </a:r>
            <a:r>
              <a:rPr lang="ru-RU" dirty="0" err="1"/>
              <a:t>bo‘lgan</a:t>
            </a:r>
            <a:r>
              <a:rPr lang="ru-RU" dirty="0"/>
              <a:t> </a:t>
            </a:r>
            <a:r>
              <a:rPr lang="ru-RU" dirty="0" err="1"/>
              <a:t>narsalar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Mijoz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qulay</a:t>
            </a:r>
            <a:r>
              <a:rPr lang="ru-RU" dirty="0"/>
              <a:t> </a:t>
            </a:r>
            <a:r>
              <a:rPr lang="ru-RU" dirty="0" err="1"/>
              <a:t>stul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Mutaxassis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stul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5" y="709386"/>
            <a:ext cx="3513705" cy="4693306"/>
          </a:xfrm>
        </p:spPr>
      </p:pic>
    </p:spTree>
    <p:extLst>
      <p:ext uri="{BB962C8B-B14F-4D97-AF65-F5344CB8AC3E}">
        <p14:creationId xmlns:p14="http://schemas.microsoft.com/office/powerpoint/2010/main" val="331481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59" y="4712640"/>
            <a:ext cx="5233851" cy="1348526"/>
          </a:xfrm>
        </p:spPr>
        <p:txBody>
          <a:bodyPr/>
          <a:lstStyle/>
          <a:p>
            <a:r>
              <a:rPr lang="ru-RU" sz="3600" dirty="0" err="1"/>
              <a:t>Bir</a:t>
            </a:r>
            <a:r>
              <a:rPr lang="ru-RU" sz="3600" dirty="0"/>
              <a:t> </a:t>
            </a:r>
            <a:r>
              <a:rPr lang="ru-RU" sz="3600" dirty="0" err="1"/>
              <a:t>martalik</a:t>
            </a:r>
            <a:r>
              <a:rPr lang="ru-RU" sz="3600" dirty="0"/>
              <a:t> </a:t>
            </a:r>
            <a:r>
              <a:rPr lang="ru-RU" sz="3600" dirty="0" err="1"/>
              <a:t>rulon</a:t>
            </a:r>
            <a:r>
              <a:rPr lang="ru-RU" sz="3600" dirty="0"/>
              <a:t> </a:t>
            </a:r>
            <a:r>
              <a:rPr lang="ru-RU" sz="3600" dirty="0" err="1"/>
              <a:t>sochiq</a:t>
            </a:r>
            <a:r>
              <a:rPr lang="ru-RU" sz="3600" dirty="0"/>
              <a:t>;</a:t>
            </a:r>
          </a:p>
          <a:p>
            <a:endParaRPr lang="ru-RU" dirty="0"/>
          </a:p>
        </p:txBody>
      </p:sp>
      <p:pic>
        <p:nvPicPr>
          <p:cNvPr id="1030" name="Picture 6" descr="44968-017.jpg (215×1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30" y="659545"/>
            <a:ext cx="5783507" cy="34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7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1" y="4414454"/>
            <a:ext cx="11284726" cy="2202478"/>
          </a:xfrm>
        </p:spPr>
        <p:txBody>
          <a:bodyPr>
            <a:normAutofit/>
          </a:bodyPr>
          <a:lstStyle/>
          <a:p>
            <a:r>
              <a:rPr lang="en-US" dirty="0" err="1"/>
              <a:t>Pedikyur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bo‘ladigan</a:t>
            </a:r>
            <a:r>
              <a:rPr lang="en-US" dirty="0"/>
              <a:t> </a:t>
            </a:r>
            <a:r>
              <a:rPr lang="en-US" dirty="0" err="1"/>
              <a:t>asboblar</a:t>
            </a:r>
            <a:r>
              <a:rPr lang="en-US" dirty="0"/>
              <a:t>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in.jpg (500×40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80" y="567095"/>
            <a:ext cx="4675711" cy="37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67" y="493073"/>
            <a:ext cx="3916669" cy="39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7" y="195564"/>
            <a:ext cx="3945288" cy="35299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5891" y="1392668"/>
            <a:ext cx="5181600" cy="4351338"/>
          </a:xfrm>
        </p:spPr>
        <p:txBody>
          <a:bodyPr/>
          <a:lstStyle/>
          <a:p>
            <a:pPr lvl="0"/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vositalar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xomashyolarni</a:t>
            </a:r>
            <a:r>
              <a:rPr lang="en-US" dirty="0"/>
              <a:t> </a:t>
            </a:r>
            <a:r>
              <a:rPr lang="en-US" dirty="0" err="1"/>
              <a:t>joylash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tumba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en-US" dirty="0" err="1"/>
              <a:t>Tirnoqlar</a:t>
            </a:r>
            <a:r>
              <a:rPr lang="en-US" dirty="0"/>
              <a:t> </a:t>
            </a:r>
            <a:r>
              <a:rPr lang="en-US" dirty="0" err="1"/>
              <a:t>parvarishida</a:t>
            </a:r>
            <a:r>
              <a:rPr lang="en-US" dirty="0"/>
              <a:t> </a:t>
            </a:r>
            <a:r>
              <a:rPr lang="en-US" dirty="0" err="1"/>
              <a:t>foydalaniladigan</a:t>
            </a:r>
            <a:r>
              <a:rPr lang="en-US" dirty="0"/>
              <a:t> </a:t>
            </a:r>
            <a:r>
              <a:rPr lang="en-US" dirty="0" err="1"/>
              <a:t>dekorativ</a:t>
            </a:r>
            <a:r>
              <a:rPr lang="en-US" dirty="0"/>
              <a:t> </a:t>
            </a:r>
            <a:r>
              <a:rPr lang="en-US" dirty="0" err="1"/>
              <a:t>kosmetika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tokchalar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 err="1"/>
              <a:t>Lampa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Oyoqlar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vanna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487976" y="4197531"/>
            <a:ext cx="3683957" cy="2140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10432_1-600x451.jpg (600×45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77" y="3568337"/>
            <a:ext cx="3814586" cy="28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73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68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Pedikyur xonasi parrakli ish stoli bilan jihozlangan bo‘lishi va har bir mijozdan keyin xona shamollatilishi  kerak.</vt:lpstr>
      <vt:lpstr>. Xona yorug‘ va keng bo‘lishi, undagi muhit mutaxassis va mijoz uchun yoqimli va qulay bo‘lishi kerak. Zarur bo‘lgan narsalar: Mijoz uchun qulay stul; Mutaxassis uchun stul; </vt:lpstr>
      <vt:lpstr>Презентация PowerPoint</vt:lpstr>
      <vt:lpstr>Pedikyur uchun kerak bo‘ladigan asboblar;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5</cp:revision>
  <dcterms:created xsi:type="dcterms:W3CDTF">2021-10-26T08:06:13Z</dcterms:created>
  <dcterms:modified xsi:type="dcterms:W3CDTF">2021-10-26T08:54:42Z</dcterms:modified>
</cp:coreProperties>
</file>