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72819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z="6700" dirty="0" err="1" smtClean="0"/>
              <a:t>Oshpaz</a:t>
            </a:r>
            <a:r>
              <a:rPr lang="en-US" sz="6700" dirty="0" smtClean="0"/>
              <a:t>.</a:t>
            </a:r>
            <a:r>
              <a:rPr lang="en-US" dirty="0" smtClean="0"/>
              <a:t/>
            </a:r>
            <a:br>
              <a:rPr lang="en-US" dirty="0" smtClean="0"/>
            </a:br>
            <a:r>
              <a:rPr lang="en-US" sz="3600" b="1" dirty="0" err="1" smtClean="0"/>
              <a:t>Tayyorladi</a:t>
            </a:r>
            <a:r>
              <a:rPr lang="en-US" sz="3600" b="1" dirty="0" smtClean="0"/>
              <a:t>: </a:t>
            </a:r>
            <a:r>
              <a:rPr lang="en-US" sz="3600" b="1" dirty="0" err="1" smtClean="0"/>
              <a:t>Muradova</a:t>
            </a:r>
            <a:r>
              <a:rPr lang="en-US" sz="3600" b="1" dirty="0" smtClean="0"/>
              <a:t> </a:t>
            </a:r>
            <a:r>
              <a:rPr lang="en-US" sz="3600" b="1" dirty="0" err="1" smtClean="0"/>
              <a:t>Noila</a:t>
            </a:r>
            <a:r>
              <a:rPr lang="en-US" sz="3600" b="1" dirty="0" smtClean="0"/>
              <a:t> </a:t>
            </a:r>
            <a:r>
              <a:rPr lang="en-US" sz="3600" b="1" dirty="0" err="1" smtClean="0"/>
              <a:t>Muxirboyevna</a:t>
            </a:r>
            <a:r>
              <a:rPr lang="en-US" sz="3600" b="1" dirty="0" smtClean="0"/>
              <a:t>.</a:t>
            </a:r>
            <a:endParaRPr lang="uz-Cyrl-UZ" sz="3600" b="1" dirty="0"/>
          </a:p>
        </p:txBody>
      </p:sp>
      <p:sp>
        <p:nvSpPr>
          <p:cNvPr id="3" name="Подзаголовок 2"/>
          <p:cNvSpPr>
            <a:spLocks noGrp="1"/>
          </p:cNvSpPr>
          <p:nvPr>
            <p:ph type="subTitle" idx="1"/>
          </p:nvPr>
        </p:nvSpPr>
        <p:spPr/>
        <p:txBody>
          <a:bodyPr/>
          <a:lstStyle/>
          <a:p>
            <a:endParaRPr lang="uz-Cyrl-U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04864"/>
            <a:ext cx="37433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04864"/>
            <a:ext cx="4032448" cy="400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9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dirty="0"/>
              <a:t/>
            </a:r>
            <a:br>
              <a:rPr lang="en-US" dirty="0"/>
            </a:br>
            <a:r>
              <a:rPr lang="en-US" dirty="0" err="1"/>
              <a:t>M</a:t>
            </a:r>
            <a:r>
              <a:rPr lang="en-US" dirty="0" err="1" smtClean="0"/>
              <a:t>urabbo</a:t>
            </a:r>
            <a:r>
              <a:rPr lang="en-US" dirty="0" smtClean="0"/>
              <a:t> </a:t>
            </a:r>
            <a:r>
              <a:rPr lang="en-US" dirty="0" err="1"/>
              <a:t>tayyorlash</a:t>
            </a:r>
            <a:r>
              <a:rPr lang="en-US" dirty="0"/>
              <a:t/>
            </a:r>
            <a:br>
              <a:rPr lang="en-US" dirty="0"/>
            </a:br>
            <a:r>
              <a:rPr lang="en-US" dirty="0"/>
              <a:t> </a:t>
            </a:r>
            <a:br>
              <a:rPr lang="en-US" dirty="0"/>
            </a:br>
            <a:endParaRPr lang="uz-Cyrl-UZ" dirty="0"/>
          </a:p>
        </p:txBody>
      </p:sp>
      <p:sp>
        <p:nvSpPr>
          <p:cNvPr id="3" name="Объект 2"/>
          <p:cNvSpPr>
            <a:spLocks noGrp="1"/>
          </p:cNvSpPr>
          <p:nvPr>
            <p:ph idx="1"/>
          </p:nvPr>
        </p:nvSpPr>
        <p:spPr/>
        <p:txBody>
          <a:bodyPr/>
          <a:lstStyle/>
          <a:p>
            <a:pPr marL="0" indent="0">
              <a:buNone/>
            </a:pPr>
            <a:r>
              <a:rPr lang="en-US" dirty="0" smtClean="0"/>
              <a:t> </a:t>
            </a:r>
            <a:endParaRPr lang="en-US" dirty="0"/>
          </a:p>
          <a:p>
            <a:endParaRPr lang="uz-Cyrl-U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62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err="1" smtClean="0"/>
              <a:t>Tayyorlanishi</a:t>
            </a:r>
            <a:r>
              <a:rPr lang="en-US" dirty="0" smtClean="0"/>
              <a:t>:</a:t>
            </a:r>
            <a:endParaRPr lang="uz-Cyrl-UZ" dirty="0"/>
          </a:p>
        </p:txBody>
      </p:sp>
      <p:sp>
        <p:nvSpPr>
          <p:cNvPr id="3" name="Объект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fontScale="77500" lnSpcReduction="20000"/>
          </a:bodyPr>
          <a:lstStyle/>
          <a:p>
            <a:r>
              <a:rPr lang="en-US" dirty="0" err="1"/>
              <a:t>Avvalambor</a:t>
            </a:r>
            <a:r>
              <a:rPr lang="en-US" dirty="0"/>
              <a:t>, </a:t>
            </a:r>
            <a:r>
              <a:rPr lang="en-US" dirty="0" err="1"/>
              <a:t>murabbolar</a:t>
            </a:r>
            <a:r>
              <a:rPr lang="en-US" dirty="0"/>
              <a:t> </a:t>
            </a:r>
            <a:r>
              <a:rPr lang="en-US" dirty="0" err="1"/>
              <a:t>uchun</a:t>
            </a:r>
            <a:r>
              <a:rPr lang="en-US" dirty="0"/>
              <a:t> </a:t>
            </a:r>
            <a:r>
              <a:rPr lang="en-US" dirty="0" err="1"/>
              <a:t>mevalarni</a:t>
            </a:r>
            <a:r>
              <a:rPr lang="en-US" dirty="0"/>
              <a:t> </a:t>
            </a:r>
            <a:r>
              <a:rPr lang="en-US" dirty="0" err="1"/>
              <a:t>to’g’ri</a:t>
            </a:r>
            <a:r>
              <a:rPr lang="en-US" dirty="0"/>
              <a:t> </a:t>
            </a:r>
            <a:r>
              <a:rPr lang="en-US" dirty="0" err="1"/>
              <a:t>tanlashni</a:t>
            </a:r>
            <a:r>
              <a:rPr lang="en-US" dirty="0"/>
              <a:t> </a:t>
            </a:r>
            <a:r>
              <a:rPr lang="en-US" dirty="0" err="1"/>
              <a:t>bilish</a:t>
            </a:r>
            <a:r>
              <a:rPr lang="en-US" dirty="0"/>
              <a:t> </a:t>
            </a:r>
            <a:r>
              <a:rPr lang="en-US" dirty="0" err="1"/>
              <a:t>kerak</a:t>
            </a:r>
            <a:r>
              <a:rPr lang="en-US" dirty="0"/>
              <a:t> </a:t>
            </a:r>
            <a:r>
              <a:rPr lang="en-US" dirty="0" err="1"/>
              <a:t>bo’ladi</a:t>
            </a:r>
            <a:r>
              <a:rPr lang="en-US" dirty="0"/>
              <a:t>.</a:t>
            </a:r>
          </a:p>
          <a:p>
            <a:r>
              <a:rPr lang="en-US" dirty="0"/>
              <a:t>•	</a:t>
            </a:r>
            <a:r>
              <a:rPr lang="en-US" dirty="0" err="1"/>
              <a:t>tanlayotgan</a:t>
            </a:r>
            <a:r>
              <a:rPr lang="en-US" dirty="0"/>
              <a:t> </a:t>
            </a:r>
            <a:r>
              <a:rPr lang="en-US" dirty="0" err="1"/>
              <a:t>mevangiz</a:t>
            </a:r>
            <a:r>
              <a:rPr lang="en-US" dirty="0"/>
              <a:t> </a:t>
            </a:r>
            <a:r>
              <a:rPr lang="en-US" dirty="0" err="1"/>
              <a:t>butun</a:t>
            </a:r>
            <a:r>
              <a:rPr lang="en-US" dirty="0"/>
              <a:t> </a:t>
            </a:r>
            <a:r>
              <a:rPr lang="en-US" dirty="0" err="1"/>
              <a:t>va</a:t>
            </a:r>
            <a:r>
              <a:rPr lang="en-US" dirty="0"/>
              <a:t> </a:t>
            </a:r>
            <a:r>
              <a:rPr lang="en-US" dirty="0" err="1"/>
              <a:t>shikastlanmagan</a:t>
            </a:r>
            <a:r>
              <a:rPr lang="en-US" dirty="0"/>
              <a:t> </a:t>
            </a:r>
            <a:r>
              <a:rPr lang="en-US" dirty="0" err="1"/>
              <a:t>bo’lishi</a:t>
            </a:r>
            <a:r>
              <a:rPr lang="en-US" dirty="0"/>
              <a:t> </a:t>
            </a:r>
            <a:r>
              <a:rPr lang="en-US" dirty="0" err="1"/>
              <a:t>kerak</a:t>
            </a:r>
            <a:r>
              <a:rPr lang="en-US" dirty="0"/>
              <a:t>. </a:t>
            </a:r>
            <a:r>
              <a:rPr lang="en-US" dirty="0" err="1"/>
              <a:t>Ularni</a:t>
            </a:r>
            <a:r>
              <a:rPr lang="en-US" dirty="0"/>
              <a:t> </a:t>
            </a:r>
            <a:r>
              <a:rPr lang="en-US" dirty="0" err="1"/>
              <a:t>uzoq</a:t>
            </a:r>
            <a:r>
              <a:rPr lang="en-US" dirty="0"/>
              <a:t> </a:t>
            </a:r>
            <a:r>
              <a:rPr lang="en-US" dirty="0" err="1"/>
              <a:t>saqlab</a:t>
            </a:r>
            <a:r>
              <a:rPr lang="en-US" dirty="0"/>
              <a:t> </a:t>
            </a:r>
            <a:r>
              <a:rPr lang="en-US" dirty="0" err="1"/>
              <a:t>bo’lmaydi</a:t>
            </a:r>
            <a:r>
              <a:rPr lang="en-US" dirty="0"/>
              <a:t>: </a:t>
            </a:r>
            <a:r>
              <a:rPr lang="en-US" dirty="0" err="1"/>
              <a:t>murabboga</a:t>
            </a:r>
            <a:r>
              <a:rPr lang="en-US" dirty="0"/>
              <a:t> </a:t>
            </a:r>
            <a:r>
              <a:rPr lang="en-US" dirty="0" err="1"/>
              <a:t>ishlatiladigan</a:t>
            </a:r>
            <a:r>
              <a:rPr lang="en-US" dirty="0"/>
              <a:t> </a:t>
            </a:r>
            <a:r>
              <a:rPr lang="en-US" dirty="0" err="1"/>
              <a:t>rezavor</a:t>
            </a:r>
            <a:r>
              <a:rPr lang="en-US" dirty="0"/>
              <a:t> </a:t>
            </a:r>
            <a:r>
              <a:rPr lang="en-US" dirty="0" err="1"/>
              <a:t>mevalarni</a:t>
            </a:r>
            <a:r>
              <a:rPr lang="en-US" dirty="0"/>
              <a:t> </a:t>
            </a:r>
            <a:r>
              <a:rPr lang="en-US" dirty="0" err="1"/>
              <a:t>xona</a:t>
            </a:r>
            <a:r>
              <a:rPr lang="en-US" dirty="0"/>
              <a:t> </a:t>
            </a:r>
            <a:r>
              <a:rPr lang="en-US" dirty="0" err="1"/>
              <a:t>haroratida</a:t>
            </a:r>
            <a:r>
              <a:rPr lang="en-US" dirty="0"/>
              <a:t> 18 </a:t>
            </a:r>
            <a:r>
              <a:rPr lang="en-US" dirty="0" err="1"/>
              <a:t>soatdan</a:t>
            </a:r>
            <a:r>
              <a:rPr lang="en-US" dirty="0"/>
              <a:t> </a:t>
            </a:r>
            <a:r>
              <a:rPr lang="en-US" dirty="0" err="1"/>
              <a:t>uzoqroq</a:t>
            </a:r>
            <a:r>
              <a:rPr lang="en-US" dirty="0"/>
              <a:t> </a:t>
            </a:r>
            <a:r>
              <a:rPr lang="en-US" dirty="0" err="1"/>
              <a:t>saqlab</a:t>
            </a:r>
            <a:r>
              <a:rPr lang="en-US" dirty="0"/>
              <a:t> </a:t>
            </a:r>
            <a:r>
              <a:rPr lang="en-US" dirty="0" err="1"/>
              <a:t>bo’lmaydi</a:t>
            </a:r>
            <a:r>
              <a:rPr lang="en-US" dirty="0"/>
              <a:t>. </a:t>
            </a:r>
            <a:r>
              <a:rPr lang="en-US" dirty="0" err="1"/>
              <a:t>Olma</a:t>
            </a:r>
            <a:r>
              <a:rPr lang="en-US" dirty="0"/>
              <a:t> </a:t>
            </a:r>
            <a:r>
              <a:rPr lang="en-US" dirty="0" err="1"/>
              <a:t>va</a:t>
            </a:r>
            <a:r>
              <a:rPr lang="en-US" dirty="0"/>
              <a:t> </a:t>
            </a:r>
            <a:r>
              <a:rPr lang="en-US" dirty="0" err="1"/>
              <a:t>noklarni</a:t>
            </a:r>
            <a:r>
              <a:rPr lang="en-US" dirty="0"/>
              <a:t> </a:t>
            </a:r>
            <a:r>
              <a:rPr lang="en-US" dirty="0" err="1"/>
              <a:t>esa</a:t>
            </a:r>
            <a:r>
              <a:rPr lang="en-US" dirty="0"/>
              <a:t> 3 </a:t>
            </a:r>
            <a:r>
              <a:rPr lang="en-US" dirty="0" err="1"/>
              <a:t>sutka</a:t>
            </a:r>
            <a:r>
              <a:rPr lang="en-US" dirty="0"/>
              <a:t> </a:t>
            </a:r>
            <a:r>
              <a:rPr lang="en-US" dirty="0" err="1"/>
              <a:t>davomida</a:t>
            </a:r>
            <a:r>
              <a:rPr lang="en-US" dirty="0"/>
              <a:t> </a:t>
            </a:r>
            <a:r>
              <a:rPr lang="en-US" dirty="0" err="1"/>
              <a:t>qaynatish</a:t>
            </a:r>
            <a:r>
              <a:rPr lang="en-US" dirty="0"/>
              <a:t> </a:t>
            </a:r>
            <a:r>
              <a:rPr lang="en-US" dirty="0" err="1"/>
              <a:t>kerak</a:t>
            </a:r>
            <a:r>
              <a:rPr lang="en-US" dirty="0"/>
              <a:t> </a:t>
            </a:r>
            <a:r>
              <a:rPr lang="en-US" dirty="0" err="1"/>
              <a:t>bo’ladi</a:t>
            </a:r>
            <a:r>
              <a:rPr lang="en-US" dirty="0"/>
              <a:t>;</a:t>
            </a:r>
          </a:p>
          <a:p>
            <a:r>
              <a:rPr lang="en-US" dirty="0"/>
              <a:t>•	</a:t>
            </a:r>
            <a:r>
              <a:rPr lang="en-US" dirty="0" err="1"/>
              <a:t>mevalarni</a:t>
            </a:r>
            <a:r>
              <a:rPr lang="en-US" dirty="0"/>
              <a:t> </a:t>
            </a:r>
            <a:r>
              <a:rPr lang="en-US" dirty="0" err="1"/>
              <a:t>yuvib</a:t>
            </a:r>
            <a:r>
              <a:rPr lang="en-US" dirty="0"/>
              <a:t>, </a:t>
            </a:r>
            <a:r>
              <a:rPr lang="en-US" dirty="0" err="1"/>
              <a:t>danagi</a:t>
            </a:r>
            <a:r>
              <a:rPr lang="en-US" dirty="0"/>
              <a:t> </a:t>
            </a:r>
            <a:r>
              <a:rPr lang="en-US" dirty="0" err="1"/>
              <a:t>borlarini</a:t>
            </a:r>
            <a:r>
              <a:rPr lang="en-US" dirty="0"/>
              <a:t> </a:t>
            </a:r>
            <a:r>
              <a:rPr lang="en-US" dirty="0" err="1"/>
              <a:t>danagidan</a:t>
            </a:r>
            <a:r>
              <a:rPr lang="en-US" dirty="0"/>
              <a:t> </a:t>
            </a:r>
            <a:r>
              <a:rPr lang="en-US" dirty="0" err="1"/>
              <a:t>tozalang</a:t>
            </a:r>
            <a:r>
              <a:rPr lang="en-US" dirty="0"/>
              <a:t>. </a:t>
            </a:r>
            <a:r>
              <a:rPr lang="en-US" dirty="0" err="1"/>
              <a:t>Po’stini</a:t>
            </a:r>
            <a:r>
              <a:rPr lang="en-US" dirty="0"/>
              <a:t> arching;</a:t>
            </a:r>
          </a:p>
          <a:p>
            <a:r>
              <a:rPr lang="en-US" dirty="0"/>
              <a:t>•	</a:t>
            </a:r>
            <a:r>
              <a:rPr lang="en-US" dirty="0" err="1"/>
              <a:t>sirlangan</a:t>
            </a:r>
            <a:r>
              <a:rPr lang="en-US" dirty="0"/>
              <a:t> </a:t>
            </a:r>
            <a:r>
              <a:rPr lang="en-US" dirty="0" err="1"/>
              <a:t>idishdan</a:t>
            </a:r>
            <a:r>
              <a:rPr lang="en-US" dirty="0"/>
              <a:t> </a:t>
            </a:r>
            <a:r>
              <a:rPr lang="en-US" dirty="0" err="1"/>
              <a:t>yoki</a:t>
            </a:r>
            <a:r>
              <a:rPr lang="en-US" dirty="0"/>
              <a:t> </a:t>
            </a:r>
            <a:r>
              <a:rPr lang="en-US" dirty="0" err="1"/>
              <a:t>tagi</a:t>
            </a:r>
            <a:r>
              <a:rPr lang="en-US" dirty="0"/>
              <a:t> </a:t>
            </a:r>
            <a:r>
              <a:rPr lang="en-US" dirty="0" err="1"/>
              <a:t>olmaydigan</a:t>
            </a:r>
            <a:r>
              <a:rPr lang="en-US" dirty="0"/>
              <a:t> </a:t>
            </a:r>
            <a:r>
              <a:rPr lang="en-US" dirty="0" err="1"/>
              <a:t>kattarq</a:t>
            </a:r>
            <a:r>
              <a:rPr lang="en-US" dirty="0"/>
              <a:t> </a:t>
            </a:r>
            <a:r>
              <a:rPr lang="en-US" dirty="0" err="1"/>
              <a:t>idishdan</a:t>
            </a:r>
            <a:r>
              <a:rPr lang="en-US" dirty="0"/>
              <a:t> </a:t>
            </a:r>
            <a:r>
              <a:rPr lang="en-US" dirty="0" err="1"/>
              <a:t>foydalaning</a:t>
            </a:r>
            <a:r>
              <a:rPr lang="en-US" dirty="0"/>
              <a:t>;</a:t>
            </a:r>
          </a:p>
          <a:p>
            <a:r>
              <a:rPr lang="en-US" dirty="0"/>
              <a:t>•	</a:t>
            </a:r>
            <a:r>
              <a:rPr lang="en-US" dirty="0" err="1"/>
              <a:t>bankani</a:t>
            </a:r>
            <a:r>
              <a:rPr lang="en-US" dirty="0"/>
              <a:t> </a:t>
            </a:r>
            <a:r>
              <a:rPr lang="en-US" dirty="0" err="1"/>
              <a:t>yaxshilab</a:t>
            </a:r>
            <a:r>
              <a:rPr lang="en-US" dirty="0"/>
              <a:t> </a:t>
            </a:r>
            <a:r>
              <a:rPr lang="en-US" dirty="0" err="1"/>
              <a:t>sterilizatsiya</a:t>
            </a:r>
            <a:r>
              <a:rPr lang="en-US" dirty="0"/>
              <a:t> </a:t>
            </a:r>
            <a:r>
              <a:rPr lang="en-US" dirty="0" err="1"/>
              <a:t>qilib</a:t>
            </a:r>
            <a:r>
              <a:rPr lang="en-US" dirty="0"/>
              <a:t> </a:t>
            </a:r>
            <a:r>
              <a:rPr lang="en-US" dirty="0" err="1"/>
              <a:t>oling</a:t>
            </a:r>
            <a:r>
              <a:rPr lang="en-US" dirty="0"/>
              <a:t>.</a:t>
            </a:r>
          </a:p>
          <a:p>
            <a:endParaRPr lang="uz-Cyrl-UZ" dirty="0"/>
          </a:p>
        </p:txBody>
      </p:sp>
    </p:spTree>
    <p:extLst>
      <p:ext uri="{BB962C8B-B14F-4D97-AF65-F5344CB8AC3E}">
        <p14:creationId xmlns:p14="http://schemas.microsoft.com/office/powerpoint/2010/main" val="77882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dirty="0" err="1" smtClean="0"/>
              <a:t>E’tiboringiz</a:t>
            </a:r>
            <a:r>
              <a:rPr lang="en-US" dirty="0" smtClean="0"/>
              <a:t> </a:t>
            </a:r>
            <a:r>
              <a:rPr lang="en-US" dirty="0" err="1" smtClean="0"/>
              <a:t>uchun</a:t>
            </a:r>
            <a:r>
              <a:rPr lang="en-US" dirty="0" smtClean="0"/>
              <a:t> </a:t>
            </a:r>
            <a:r>
              <a:rPr lang="en-US" dirty="0" err="1" smtClean="0"/>
              <a:t>raxmat</a:t>
            </a:r>
            <a:r>
              <a:rPr lang="en-US" dirty="0" smtClean="0"/>
              <a:t>.</a:t>
            </a:r>
            <a:endParaRPr lang="uz-Cyrl-UZ"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799"/>
            <a:ext cx="8136904" cy="489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95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l"/>
            <a:r>
              <a:rPr lang="en-US" sz="4000" dirty="0" err="1"/>
              <a:t>Qiyom</a:t>
            </a:r>
            <a:r>
              <a:rPr lang="en-US" sz="4000" dirty="0"/>
              <a:t> </a:t>
            </a:r>
            <a:r>
              <a:rPr lang="en-US" sz="4000" dirty="0" err="1"/>
              <a:t>va</a:t>
            </a:r>
            <a:r>
              <a:rPr lang="en-US" sz="4000" dirty="0"/>
              <a:t> </a:t>
            </a:r>
            <a:r>
              <a:rPr lang="en-US" sz="4000" dirty="0" err="1"/>
              <a:t>mevali</a:t>
            </a:r>
            <a:r>
              <a:rPr lang="en-US" sz="4000" dirty="0"/>
              <a:t> </a:t>
            </a:r>
            <a:r>
              <a:rPr lang="en-US" sz="4000" dirty="0" err="1" smtClean="0"/>
              <a:t>jem</a:t>
            </a:r>
            <a:r>
              <a:rPr lang="en-US" sz="4000" dirty="0" smtClean="0"/>
              <a:t/>
            </a:r>
            <a:br>
              <a:rPr lang="en-US" sz="4000" dirty="0" smtClean="0"/>
            </a:br>
            <a:r>
              <a:rPr lang="en-US" sz="4000" dirty="0" smtClean="0"/>
              <a:t> </a:t>
            </a:r>
            <a:r>
              <a:rPr lang="en-US" sz="4000" dirty="0" err="1"/>
              <a:t>tayyorlash</a:t>
            </a:r>
            <a:r>
              <a:rPr lang="en-US" sz="4000" dirty="0"/>
              <a:t> </a:t>
            </a:r>
            <a:r>
              <a:rPr lang="en-US" sz="4000" dirty="0" err="1"/>
              <a:t>texnologiyasi</a:t>
            </a:r>
            <a:endParaRPr lang="uz-Cyrl-UZ" sz="4000" dirty="0"/>
          </a:p>
        </p:txBody>
      </p:sp>
      <p:sp>
        <p:nvSpPr>
          <p:cNvPr id="3" name="Объект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r>
              <a:rPr lang="en-US" sz="4400" b="1" dirty="0" err="1"/>
              <a:t>Reja</a:t>
            </a:r>
            <a:r>
              <a:rPr lang="en-US" sz="4400" b="1" dirty="0" smtClean="0"/>
              <a:t>:</a:t>
            </a:r>
          </a:p>
          <a:p>
            <a:pPr marL="0" indent="0">
              <a:buNone/>
            </a:pPr>
            <a:endParaRPr lang="en-US" dirty="0"/>
          </a:p>
          <a:p>
            <a:r>
              <a:rPr lang="en-US" b="1" dirty="0"/>
              <a:t>1</a:t>
            </a:r>
            <a:r>
              <a:rPr lang="en-US" dirty="0"/>
              <a:t>.Qiyom </a:t>
            </a:r>
            <a:r>
              <a:rPr lang="en-US" dirty="0" err="1"/>
              <a:t>va</a:t>
            </a:r>
            <a:r>
              <a:rPr lang="en-US" dirty="0"/>
              <a:t> </a:t>
            </a:r>
            <a:r>
              <a:rPr lang="en-US" dirty="0" err="1"/>
              <a:t>mevali</a:t>
            </a:r>
            <a:r>
              <a:rPr lang="en-US" dirty="0"/>
              <a:t> </a:t>
            </a:r>
            <a:r>
              <a:rPr lang="en-US" dirty="0" err="1"/>
              <a:t>jem</a:t>
            </a:r>
            <a:r>
              <a:rPr lang="en-US" dirty="0"/>
              <a:t> </a:t>
            </a:r>
            <a:r>
              <a:rPr lang="en-US" dirty="0" err="1"/>
              <a:t>to‘g‘risida</a:t>
            </a:r>
            <a:r>
              <a:rPr lang="en-US" dirty="0"/>
              <a:t> </a:t>
            </a:r>
            <a:r>
              <a:rPr lang="en-US" dirty="0" err="1"/>
              <a:t>ma’lumotlar</a:t>
            </a:r>
            <a:r>
              <a:rPr lang="en-US" dirty="0"/>
              <a:t>.</a:t>
            </a:r>
          </a:p>
          <a:p>
            <a:r>
              <a:rPr lang="en-US" b="1" dirty="0"/>
              <a:t>2</a:t>
            </a:r>
            <a:r>
              <a:rPr lang="en-US" dirty="0"/>
              <a:t>. </a:t>
            </a:r>
            <a:r>
              <a:rPr lang="en-US" dirty="0" err="1" smtClean="0"/>
              <a:t>Qiyom</a:t>
            </a:r>
            <a:r>
              <a:rPr lang="en-US" dirty="0" smtClean="0"/>
              <a:t> (</a:t>
            </a:r>
            <a:r>
              <a:rPr lang="en-US" dirty="0" err="1" smtClean="0"/>
              <a:t>murabbo</a:t>
            </a:r>
            <a:r>
              <a:rPr lang="en-US" dirty="0" smtClean="0"/>
              <a:t>) </a:t>
            </a:r>
            <a:r>
              <a:rPr lang="en-US" dirty="0" err="1"/>
              <a:t>va</a:t>
            </a:r>
            <a:r>
              <a:rPr lang="en-US" dirty="0"/>
              <a:t> </a:t>
            </a:r>
            <a:r>
              <a:rPr lang="en-US" dirty="0" err="1"/>
              <a:t>mevali</a:t>
            </a:r>
            <a:r>
              <a:rPr lang="en-US" dirty="0"/>
              <a:t> </a:t>
            </a:r>
            <a:r>
              <a:rPr lang="en-US" dirty="0" err="1"/>
              <a:t>jem</a:t>
            </a:r>
            <a:r>
              <a:rPr lang="en-US" dirty="0"/>
              <a:t> </a:t>
            </a:r>
            <a:r>
              <a:rPr lang="en-US" dirty="0" err="1"/>
              <a:t>tayyorlash</a:t>
            </a:r>
            <a:r>
              <a:rPr lang="en-US" dirty="0"/>
              <a:t> </a:t>
            </a:r>
            <a:r>
              <a:rPr lang="en-US" dirty="0" err="1"/>
              <a:t>texnologiyasi</a:t>
            </a:r>
            <a:endParaRPr lang="en-US" dirty="0"/>
          </a:p>
          <a:p>
            <a:endParaRPr lang="uz-Cyrl-U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9" y="260648"/>
            <a:ext cx="1872208" cy="119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23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1.Qiyom </a:t>
            </a:r>
            <a:r>
              <a:rPr lang="en-US" dirty="0" err="1"/>
              <a:t>va</a:t>
            </a:r>
            <a:r>
              <a:rPr lang="en-US" dirty="0"/>
              <a:t> </a:t>
            </a:r>
            <a:r>
              <a:rPr lang="en-US" dirty="0" err="1"/>
              <a:t>mevali</a:t>
            </a:r>
            <a:r>
              <a:rPr lang="en-US" dirty="0"/>
              <a:t> </a:t>
            </a:r>
            <a:r>
              <a:rPr lang="en-US" dirty="0" err="1"/>
              <a:t>jem</a:t>
            </a:r>
            <a:r>
              <a:rPr lang="en-US" dirty="0"/>
              <a:t> </a:t>
            </a:r>
            <a:r>
              <a:rPr lang="en-US" dirty="0" err="1"/>
              <a:t>to‘g‘risida</a:t>
            </a:r>
            <a:r>
              <a:rPr lang="en-US" dirty="0"/>
              <a:t> </a:t>
            </a:r>
            <a:r>
              <a:rPr lang="en-US" dirty="0" err="1"/>
              <a:t>ma’lumotlar</a:t>
            </a:r>
            <a:endParaRPr lang="uz-Cyrl-UZ" dirty="0"/>
          </a:p>
        </p:txBody>
      </p:sp>
      <p:sp>
        <p:nvSpPr>
          <p:cNvPr id="3" name="Объект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rmAutofit fontScale="85000" lnSpcReduction="20000"/>
          </a:bodyPr>
          <a:lstStyle/>
          <a:p>
            <a:r>
              <a:rPr lang="en-US" dirty="0" err="1"/>
              <a:t>Umumiy</a:t>
            </a:r>
            <a:r>
              <a:rPr lang="en-US" dirty="0"/>
              <a:t> </a:t>
            </a:r>
            <a:r>
              <a:rPr lang="en-US" dirty="0" err="1"/>
              <a:t>ovqatlanish</a:t>
            </a:r>
            <a:r>
              <a:rPr lang="en-US" dirty="0"/>
              <a:t> </a:t>
            </a:r>
            <a:r>
              <a:rPr lang="en-US" dirty="0" err="1"/>
              <a:t>korxonalarida</a:t>
            </a:r>
            <a:r>
              <a:rPr lang="en-US" dirty="0"/>
              <a:t> </a:t>
            </a:r>
            <a:r>
              <a:rPr lang="en-US" dirty="0" err="1"/>
              <a:t>jeleli</a:t>
            </a:r>
            <a:r>
              <a:rPr lang="en-US" dirty="0"/>
              <a:t> </a:t>
            </a:r>
            <a:r>
              <a:rPr lang="en-US" dirty="0" err="1"/>
              <a:t>maxsulotlar</a:t>
            </a:r>
            <a:r>
              <a:rPr lang="en-US" dirty="0"/>
              <a:t> </a:t>
            </a:r>
            <a:r>
              <a:rPr lang="en-US" dirty="0" err="1"/>
              <a:t>katoriga</a:t>
            </a:r>
            <a:r>
              <a:rPr lang="en-US" dirty="0"/>
              <a:t> </a:t>
            </a:r>
            <a:r>
              <a:rPr lang="en-US" dirty="0" err="1"/>
              <a:t>jelatin</a:t>
            </a:r>
            <a:r>
              <a:rPr lang="en-US" dirty="0"/>
              <a:t>, </a:t>
            </a:r>
            <a:r>
              <a:rPr lang="en-US" dirty="0" err="1"/>
              <a:t>kraxmal</a:t>
            </a:r>
            <a:r>
              <a:rPr lang="en-US" dirty="0"/>
              <a:t>, </a:t>
            </a:r>
            <a:r>
              <a:rPr lang="en-US" dirty="0" err="1"/>
              <a:t>agaroid</a:t>
            </a:r>
            <a:r>
              <a:rPr lang="en-US" dirty="0"/>
              <a:t> </a:t>
            </a:r>
            <a:r>
              <a:rPr lang="en-US" dirty="0" err="1"/>
              <a:t>va</a:t>
            </a:r>
            <a:r>
              <a:rPr lang="en-US" dirty="0"/>
              <a:t> </a:t>
            </a:r>
            <a:r>
              <a:rPr lang="en-US" dirty="0" err="1"/>
              <a:t>fursellaran</a:t>
            </a:r>
            <a:r>
              <a:rPr lang="en-US" dirty="0"/>
              <a:t> </a:t>
            </a:r>
            <a:r>
              <a:rPr lang="en-US" dirty="0" err="1"/>
              <a:t>tavsiya</a:t>
            </a:r>
            <a:r>
              <a:rPr lang="en-US" dirty="0"/>
              <a:t> </a:t>
            </a:r>
            <a:r>
              <a:rPr lang="en-US" dirty="0" err="1"/>
              <a:t>kilinadi.SHirin</a:t>
            </a:r>
            <a:r>
              <a:rPr lang="en-US" dirty="0"/>
              <a:t> </a:t>
            </a:r>
            <a:r>
              <a:rPr lang="en-US" dirty="0" err="1"/>
              <a:t>jeleli</a:t>
            </a:r>
            <a:r>
              <a:rPr lang="en-US" dirty="0"/>
              <a:t> </a:t>
            </a:r>
            <a:r>
              <a:rPr lang="en-US" dirty="0" err="1"/>
              <a:t>maxsulot</a:t>
            </a:r>
            <a:r>
              <a:rPr lang="en-US" dirty="0"/>
              <a:t> </a:t>
            </a:r>
            <a:r>
              <a:rPr lang="en-US" dirty="0" err="1"/>
              <a:t>uchun</a:t>
            </a:r>
            <a:r>
              <a:rPr lang="en-US" dirty="0"/>
              <a:t> </a:t>
            </a:r>
            <a:r>
              <a:rPr lang="en-US" dirty="0" err="1"/>
              <a:t>eng</a:t>
            </a:r>
            <a:r>
              <a:rPr lang="en-US" dirty="0"/>
              <a:t> </a:t>
            </a:r>
            <a:r>
              <a:rPr lang="en-US" dirty="0" err="1"/>
              <a:t>yaxshi</a:t>
            </a:r>
            <a:r>
              <a:rPr lang="en-US" dirty="0"/>
              <a:t> </a:t>
            </a:r>
            <a:r>
              <a:rPr lang="en-US" dirty="0" err="1"/>
              <a:t>dildirok</a:t>
            </a:r>
            <a:r>
              <a:rPr lang="en-US" dirty="0"/>
              <a:t> </a:t>
            </a:r>
            <a:r>
              <a:rPr lang="en-US" dirty="0" err="1"/>
              <a:t>massa</a:t>
            </a:r>
            <a:r>
              <a:rPr lang="en-US" dirty="0"/>
              <a:t> </a:t>
            </a:r>
            <a:r>
              <a:rPr lang="en-US" dirty="0" err="1"/>
              <a:t>xosil</a:t>
            </a:r>
            <a:r>
              <a:rPr lang="en-US" dirty="0"/>
              <a:t> </a:t>
            </a:r>
            <a:r>
              <a:rPr lang="en-US" dirty="0" err="1"/>
              <a:t>kiluvchi</a:t>
            </a:r>
            <a:r>
              <a:rPr lang="en-US" dirty="0"/>
              <a:t> </a:t>
            </a:r>
            <a:r>
              <a:rPr lang="en-US" dirty="0" err="1"/>
              <a:t>bo‘lib</a:t>
            </a:r>
            <a:r>
              <a:rPr lang="en-US" dirty="0"/>
              <a:t> </a:t>
            </a:r>
            <a:r>
              <a:rPr lang="en-US" dirty="0" err="1"/>
              <a:t>pektinli</a:t>
            </a:r>
            <a:r>
              <a:rPr lang="en-US" dirty="0"/>
              <a:t> </a:t>
            </a:r>
            <a:r>
              <a:rPr lang="en-US" dirty="0" err="1"/>
              <a:t>moddalar</a:t>
            </a:r>
            <a:r>
              <a:rPr lang="en-US" dirty="0"/>
              <a:t>, </a:t>
            </a:r>
            <a:r>
              <a:rPr lang="en-US" dirty="0" err="1"/>
              <a:t>kraxmal</a:t>
            </a:r>
            <a:r>
              <a:rPr lang="en-US" dirty="0"/>
              <a:t> </a:t>
            </a:r>
            <a:r>
              <a:rPr lang="en-US" dirty="0" err="1"/>
              <a:t>xizmat</a:t>
            </a:r>
            <a:r>
              <a:rPr lang="en-US" dirty="0"/>
              <a:t> </a:t>
            </a:r>
            <a:r>
              <a:rPr lang="en-US" dirty="0" err="1"/>
              <a:t>kiladi</a:t>
            </a:r>
            <a:r>
              <a:rPr lang="en-US" dirty="0"/>
              <a:t>. </a:t>
            </a:r>
            <a:r>
              <a:rPr lang="en-US" dirty="0" err="1"/>
              <a:t>Eritish</a:t>
            </a:r>
            <a:r>
              <a:rPr lang="en-US" dirty="0"/>
              <a:t> </a:t>
            </a:r>
            <a:r>
              <a:rPr lang="en-US" dirty="0" err="1"/>
              <a:t>uchun</a:t>
            </a:r>
            <a:r>
              <a:rPr lang="en-US" dirty="0"/>
              <a:t> </a:t>
            </a:r>
            <a:r>
              <a:rPr lang="en-US" dirty="0" err="1"/>
              <a:t>kraxmal</a:t>
            </a:r>
            <a:r>
              <a:rPr lang="en-US" dirty="0"/>
              <a:t> </a:t>
            </a:r>
            <a:r>
              <a:rPr lang="en-US" dirty="0" err="1"/>
              <a:t>oldindan</a:t>
            </a:r>
            <a:r>
              <a:rPr lang="en-US" dirty="0"/>
              <a:t> </a:t>
            </a:r>
            <a:r>
              <a:rPr lang="en-US" dirty="0" err="1"/>
              <a:t>bo‘ktirish</a:t>
            </a:r>
            <a:r>
              <a:rPr lang="en-US" dirty="0"/>
              <a:t> </a:t>
            </a:r>
            <a:r>
              <a:rPr lang="en-US" dirty="0" err="1"/>
              <a:t>talab</a:t>
            </a:r>
            <a:r>
              <a:rPr lang="en-US" dirty="0"/>
              <a:t> </a:t>
            </a:r>
            <a:r>
              <a:rPr lang="en-US" dirty="0" err="1"/>
              <a:t>kilinmaydi</a:t>
            </a:r>
            <a:r>
              <a:rPr lang="en-US" dirty="0"/>
              <a:t>; </a:t>
            </a:r>
            <a:r>
              <a:rPr lang="en-US" dirty="0" err="1"/>
              <a:t>gamogenli</a:t>
            </a:r>
            <a:r>
              <a:rPr lang="en-US" dirty="0"/>
              <a:t> </a:t>
            </a:r>
            <a:r>
              <a:rPr lang="en-US" dirty="0" err="1"/>
              <a:t>kleyster</a:t>
            </a:r>
            <a:r>
              <a:rPr lang="en-US" dirty="0"/>
              <a:t> </a:t>
            </a:r>
            <a:r>
              <a:rPr lang="en-US" dirty="0" err="1"/>
              <a:t>xosil</a:t>
            </a:r>
            <a:r>
              <a:rPr lang="en-US" dirty="0"/>
              <a:t> </a:t>
            </a:r>
            <a:r>
              <a:rPr lang="en-US" dirty="0" err="1"/>
              <a:t>kilish</a:t>
            </a:r>
            <a:r>
              <a:rPr lang="en-US" dirty="0"/>
              <a:t> </a:t>
            </a:r>
            <a:r>
              <a:rPr lang="en-US" dirty="0" err="1"/>
              <a:t>uchun</a:t>
            </a:r>
            <a:r>
              <a:rPr lang="en-US" dirty="0"/>
              <a:t> </a:t>
            </a:r>
            <a:r>
              <a:rPr lang="en-US" dirty="0" err="1"/>
              <a:t>unga</a:t>
            </a:r>
            <a:r>
              <a:rPr lang="en-US" dirty="0"/>
              <a:t> 4-5 </a:t>
            </a:r>
            <a:r>
              <a:rPr lang="en-US" dirty="0" err="1"/>
              <a:t>marotaba</a:t>
            </a:r>
            <a:r>
              <a:rPr lang="en-US" dirty="0"/>
              <a:t> </a:t>
            </a:r>
            <a:r>
              <a:rPr lang="en-US" dirty="0" err="1"/>
              <a:t>ko‘p</a:t>
            </a:r>
            <a:r>
              <a:rPr lang="en-US" dirty="0"/>
              <a:t> </a:t>
            </a:r>
            <a:r>
              <a:rPr lang="en-US" dirty="0" err="1"/>
              <a:t>xajmda</a:t>
            </a:r>
            <a:r>
              <a:rPr lang="en-US" dirty="0"/>
              <a:t> </a:t>
            </a:r>
            <a:r>
              <a:rPr lang="en-US" dirty="0" err="1"/>
              <a:t>sovuk</a:t>
            </a:r>
            <a:r>
              <a:rPr lang="en-US" dirty="0"/>
              <a:t> </a:t>
            </a:r>
            <a:r>
              <a:rPr lang="en-US" dirty="0" err="1"/>
              <a:t>kislota</a:t>
            </a:r>
            <a:r>
              <a:rPr lang="en-US" dirty="0"/>
              <a:t> </a:t>
            </a:r>
            <a:r>
              <a:rPr lang="en-US" dirty="0" err="1"/>
              <a:t>ko‘yiladi</a:t>
            </a:r>
            <a:r>
              <a:rPr lang="en-US" dirty="0"/>
              <a:t>, </a:t>
            </a:r>
            <a:r>
              <a:rPr lang="en-US" dirty="0" err="1"/>
              <a:t>yaxshilab</a:t>
            </a:r>
            <a:r>
              <a:rPr lang="en-US" dirty="0"/>
              <a:t> </a:t>
            </a:r>
            <a:r>
              <a:rPr lang="en-US" dirty="0" err="1"/>
              <a:t>aralashtiriladi</a:t>
            </a:r>
            <a:r>
              <a:rPr lang="en-US" dirty="0"/>
              <a:t>, </a:t>
            </a:r>
            <a:r>
              <a:rPr lang="en-US" dirty="0" err="1"/>
              <a:t>kaynab</a:t>
            </a:r>
            <a:r>
              <a:rPr lang="en-US" dirty="0"/>
              <a:t> </a:t>
            </a:r>
            <a:r>
              <a:rPr lang="en-US" dirty="0" err="1"/>
              <a:t>turgan</a:t>
            </a:r>
            <a:r>
              <a:rPr lang="en-US" dirty="0"/>
              <a:t> </a:t>
            </a:r>
            <a:r>
              <a:rPr lang="en-US" dirty="0" err="1"/>
              <a:t>kislotaga</a:t>
            </a:r>
            <a:r>
              <a:rPr lang="en-US" dirty="0"/>
              <a:t> </a:t>
            </a:r>
            <a:r>
              <a:rPr lang="en-US" dirty="0" err="1"/>
              <a:t>solinadi</a:t>
            </a:r>
            <a:r>
              <a:rPr lang="en-US" dirty="0"/>
              <a:t> </a:t>
            </a:r>
            <a:r>
              <a:rPr lang="en-US" dirty="0" err="1"/>
              <a:t>va</a:t>
            </a:r>
            <a:r>
              <a:rPr lang="en-US" dirty="0"/>
              <a:t> 2-10 </a:t>
            </a:r>
            <a:r>
              <a:rPr lang="en-US" dirty="0" err="1"/>
              <a:t>minut</a:t>
            </a:r>
            <a:r>
              <a:rPr lang="en-US" dirty="0"/>
              <a:t> </a:t>
            </a:r>
            <a:r>
              <a:rPr lang="en-US" dirty="0" err="1"/>
              <a:t>kaynatiladi</a:t>
            </a:r>
            <a:r>
              <a:rPr lang="en-US" dirty="0"/>
              <a:t>. </a:t>
            </a:r>
            <a:r>
              <a:rPr lang="en-US" dirty="0" err="1"/>
              <a:t>Agaroid</a:t>
            </a:r>
            <a:r>
              <a:rPr lang="en-US" dirty="0"/>
              <a:t> </a:t>
            </a:r>
            <a:r>
              <a:rPr lang="en-US" dirty="0" err="1"/>
              <a:t>bilan</a:t>
            </a:r>
            <a:r>
              <a:rPr lang="en-US" dirty="0"/>
              <a:t> </a:t>
            </a:r>
            <a:r>
              <a:rPr lang="en-US" dirty="0" err="1"/>
              <a:t>furatsilin</a:t>
            </a:r>
            <a:r>
              <a:rPr lang="en-US" dirty="0"/>
              <a:t> 20 </a:t>
            </a:r>
            <a:r>
              <a:rPr lang="en-US" dirty="0" err="1"/>
              <a:t>marotaba</a:t>
            </a:r>
            <a:r>
              <a:rPr lang="en-US" dirty="0"/>
              <a:t> </a:t>
            </a:r>
            <a:r>
              <a:rPr lang="en-US" dirty="0" err="1"/>
              <a:t>ko‘p</a:t>
            </a:r>
            <a:r>
              <a:rPr lang="en-US" dirty="0"/>
              <a:t> </a:t>
            </a:r>
            <a:r>
              <a:rPr lang="en-US" dirty="0" err="1"/>
              <a:t>xajmdagi</a:t>
            </a:r>
            <a:r>
              <a:rPr lang="en-US" dirty="0"/>
              <a:t> </a:t>
            </a:r>
            <a:r>
              <a:rPr lang="en-US" dirty="0" err="1"/>
              <a:t>suvga</a:t>
            </a:r>
            <a:r>
              <a:rPr lang="en-US" dirty="0"/>
              <a:t> 30-45-60 </a:t>
            </a:r>
            <a:r>
              <a:rPr lang="en-US" dirty="0" err="1"/>
              <a:t>minut</a:t>
            </a:r>
            <a:r>
              <a:rPr lang="en-US" dirty="0"/>
              <a:t> </a:t>
            </a:r>
            <a:r>
              <a:rPr lang="en-US" dirty="0" err="1"/>
              <a:t>botirib</a:t>
            </a:r>
            <a:r>
              <a:rPr lang="en-US" dirty="0"/>
              <a:t> </a:t>
            </a:r>
            <a:r>
              <a:rPr lang="en-US" dirty="0" err="1"/>
              <a:t>ko‘yiladi.Bu</a:t>
            </a:r>
            <a:r>
              <a:rPr lang="en-US" dirty="0"/>
              <a:t> </a:t>
            </a:r>
            <a:r>
              <a:rPr lang="en-US" dirty="0" err="1"/>
              <a:t>vaktda</a:t>
            </a:r>
            <a:r>
              <a:rPr lang="en-US" dirty="0"/>
              <a:t> </a:t>
            </a:r>
            <a:r>
              <a:rPr lang="en-US" dirty="0" err="1"/>
              <a:t>agaroid</a:t>
            </a:r>
            <a:r>
              <a:rPr lang="en-US" dirty="0"/>
              <a:t> </a:t>
            </a:r>
            <a:r>
              <a:rPr lang="en-US" dirty="0" err="1"/>
              <a:t>massasi</a:t>
            </a:r>
            <a:r>
              <a:rPr lang="en-US" dirty="0"/>
              <a:t> 8-10 </a:t>
            </a:r>
            <a:r>
              <a:rPr lang="en-US" dirty="0" err="1"/>
              <a:t>marta</a:t>
            </a:r>
            <a:r>
              <a:rPr lang="en-US" dirty="0"/>
              <a:t>, </a:t>
            </a:r>
            <a:r>
              <a:rPr lang="en-US" dirty="0" err="1"/>
              <a:t>furatsilin</a:t>
            </a:r>
            <a:r>
              <a:rPr lang="en-US" dirty="0"/>
              <a:t> 6-8 </a:t>
            </a:r>
            <a:r>
              <a:rPr lang="en-US" dirty="0" err="1"/>
              <a:t>martaga</a:t>
            </a:r>
            <a:r>
              <a:rPr lang="en-US" dirty="0"/>
              <a:t> </a:t>
            </a:r>
            <a:r>
              <a:rPr lang="en-US" dirty="0" err="1"/>
              <a:t>kattalashadi</a:t>
            </a:r>
            <a:r>
              <a:rPr lang="en-US" dirty="0"/>
              <a:t>.</a:t>
            </a:r>
            <a:endParaRPr lang="uz-Cyrl-UZ" dirty="0"/>
          </a:p>
        </p:txBody>
      </p:sp>
    </p:spTree>
    <p:extLst>
      <p:ext uri="{BB962C8B-B14F-4D97-AF65-F5344CB8AC3E}">
        <p14:creationId xmlns:p14="http://schemas.microsoft.com/office/powerpoint/2010/main" val="17869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t>2.Mevali </a:t>
            </a:r>
            <a:r>
              <a:rPr lang="en-US" dirty="0" err="1" smtClean="0"/>
              <a:t>jem</a:t>
            </a:r>
            <a:r>
              <a:rPr lang="en-US" dirty="0" smtClean="0"/>
              <a:t> </a:t>
            </a:r>
            <a:r>
              <a:rPr lang="en-US" dirty="0" err="1" smtClean="0"/>
              <a:t>va</a:t>
            </a:r>
            <a:r>
              <a:rPr lang="en-US" dirty="0" smtClean="0"/>
              <a:t> </a:t>
            </a:r>
            <a:r>
              <a:rPr lang="en-US" dirty="0" err="1" smtClean="0"/>
              <a:t>murabbo</a:t>
            </a:r>
            <a:r>
              <a:rPr lang="en-US" dirty="0" smtClean="0"/>
              <a:t> </a:t>
            </a:r>
            <a:r>
              <a:rPr lang="en-US" dirty="0" err="1" smtClean="0"/>
              <a:t>tayyorlash</a:t>
            </a:r>
            <a:r>
              <a:rPr lang="en-US" dirty="0" smtClean="0"/>
              <a:t>.</a:t>
            </a:r>
            <a:endParaRPr lang="uz-Cyrl-U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9449" y="2117545"/>
            <a:ext cx="4114995" cy="34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117545"/>
            <a:ext cx="3384376"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17545"/>
            <a:ext cx="391477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78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nn-NO" dirty="0" smtClean="0"/>
              <a:t/>
            </a:r>
            <a:br>
              <a:rPr lang="nn-NO" dirty="0" smtClean="0"/>
            </a:br>
            <a:r>
              <a:rPr lang="nn-NO" dirty="0" smtClean="0"/>
              <a:t>Jemni </a:t>
            </a:r>
            <a:r>
              <a:rPr lang="nn-NO" dirty="0"/>
              <a:t>qaysi mevalardan tayyorlash mumkin</a:t>
            </a:r>
            <a:br>
              <a:rPr lang="nn-NO" dirty="0"/>
            </a:br>
            <a:endParaRPr lang="uz-Cyrl-UZ" dirty="0"/>
          </a:p>
        </p:txBody>
      </p:sp>
      <p:sp>
        <p:nvSpPr>
          <p:cNvPr id="3" name="Объект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r>
              <a:rPr lang="en-US" dirty="0" err="1"/>
              <a:t>Jemni</a:t>
            </a:r>
            <a:r>
              <a:rPr lang="en-US" dirty="0"/>
              <a:t> </a:t>
            </a:r>
            <a:r>
              <a:rPr lang="en-US" dirty="0" err="1"/>
              <a:t>qaysi</a:t>
            </a:r>
            <a:r>
              <a:rPr lang="en-US" dirty="0"/>
              <a:t> </a:t>
            </a:r>
            <a:r>
              <a:rPr lang="en-US" dirty="0" err="1"/>
              <a:t>mevalardan</a:t>
            </a:r>
            <a:r>
              <a:rPr lang="en-US" dirty="0"/>
              <a:t> </a:t>
            </a:r>
            <a:r>
              <a:rPr lang="en-US" dirty="0" err="1"/>
              <a:t>tayyorlash</a:t>
            </a:r>
            <a:r>
              <a:rPr lang="en-US" dirty="0"/>
              <a:t> </a:t>
            </a:r>
            <a:r>
              <a:rPr lang="en-US" dirty="0" err="1"/>
              <a:t>mumkin</a:t>
            </a:r>
            <a:endParaRPr lang="en-US" dirty="0"/>
          </a:p>
          <a:p>
            <a:r>
              <a:rPr lang="en-US" dirty="0" err="1"/>
              <a:t>Pishiriladigan</a:t>
            </a:r>
            <a:r>
              <a:rPr lang="en-US" dirty="0"/>
              <a:t> </a:t>
            </a:r>
            <a:r>
              <a:rPr lang="en-US" dirty="0" err="1"/>
              <a:t>jem</a:t>
            </a:r>
            <a:r>
              <a:rPr lang="en-US" dirty="0"/>
              <a:t> </a:t>
            </a:r>
            <a:r>
              <a:rPr lang="en-US" dirty="0" err="1"/>
              <a:t>quyuq</a:t>
            </a:r>
            <a:r>
              <a:rPr lang="en-US" dirty="0"/>
              <a:t> </a:t>
            </a:r>
            <a:r>
              <a:rPr lang="en-US" dirty="0" err="1"/>
              <a:t>chiqishi</a:t>
            </a:r>
            <a:r>
              <a:rPr lang="en-US" dirty="0"/>
              <a:t> </a:t>
            </a:r>
            <a:r>
              <a:rPr lang="en-US" dirty="0" err="1"/>
              <a:t>uchun</a:t>
            </a:r>
            <a:r>
              <a:rPr lang="en-US" dirty="0"/>
              <a:t>, </a:t>
            </a:r>
            <a:r>
              <a:rPr lang="en-US" dirty="0" err="1"/>
              <a:t>uni</a:t>
            </a:r>
            <a:r>
              <a:rPr lang="en-US" dirty="0"/>
              <a:t> </a:t>
            </a:r>
            <a:r>
              <a:rPr lang="en-US" dirty="0" err="1"/>
              <a:t>pektin</a:t>
            </a:r>
            <a:r>
              <a:rPr lang="en-US" dirty="0"/>
              <a:t> </a:t>
            </a:r>
            <a:r>
              <a:rPr lang="en-US" dirty="0" err="1"/>
              <a:t>moddasini</a:t>
            </a:r>
            <a:r>
              <a:rPr lang="en-US" dirty="0"/>
              <a:t> </a:t>
            </a:r>
            <a:r>
              <a:rPr lang="en-US" dirty="0" err="1"/>
              <a:t>o’zia</a:t>
            </a:r>
            <a:r>
              <a:rPr lang="en-US" dirty="0"/>
              <a:t> </a:t>
            </a:r>
            <a:r>
              <a:rPr lang="en-US" dirty="0" err="1"/>
              <a:t>saqlovchi</a:t>
            </a:r>
            <a:r>
              <a:rPr lang="en-US" dirty="0"/>
              <a:t> </a:t>
            </a:r>
            <a:r>
              <a:rPr lang="en-US" dirty="0" err="1"/>
              <a:t>mevalardan</a:t>
            </a:r>
            <a:r>
              <a:rPr lang="en-US" dirty="0"/>
              <a:t> </a:t>
            </a:r>
            <a:r>
              <a:rPr lang="en-US" dirty="0" err="1"/>
              <a:t>tayyorlash</a:t>
            </a:r>
            <a:r>
              <a:rPr lang="en-US" dirty="0"/>
              <a:t> </a:t>
            </a:r>
            <a:r>
              <a:rPr lang="en-US" dirty="0" err="1"/>
              <a:t>kerak</a:t>
            </a:r>
            <a:r>
              <a:rPr lang="en-US" dirty="0"/>
              <a:t> </a:t>
            </a:r>
            <a:r>
              <a:rPr lang="en-US" dirty="0" err="1"/>
              <a:t>bo’ladi</a:t>
            </a:r>
            <a:r>
              <a:rPr lang="en-US" dirty="0"/>
              <a:t>. </a:t>
            </a:r>
            <a:r>
              <a:rPr lang="en-US" dirty="0" err="1"/>
              <a:t>Uncha</a:t>
            </a:r>
            <a:r>
              <a:rPr lang="en-US" dirty="0"/>
              <a:t> </a:t>
            </a:r>
            <a:r>
              <a:rPr lang="en-US" dirty="0" err="1"/>
              <a:t>yaxshi</a:t>
            </a:r>
            <a:r>
              <a:rPr lang="en-US" dirty="0"/>
              <a:t> </a:t>
            </a:r>
            <a:r>
              <a:rPr lang="en-US" dirty="0" err="1"/>
              <a:t>pishmagan</a:t>
            </a:r>
            <a:r>
              <a:rPr lang="en-US" dirty="0"/>
              <a:t> </a:t>
            </a:r>
            <a:r>
              <a:rPr lang="en-US" dirty="0" err="1"/>
              <a:t>ba’zi</a:t>
            </a:r>
            <a:r>
              <a:rPr lang="en-US" dirty="0"/>
              <a:t> </a:t>
            </a:r>
            <a:r>
              <a:rPr lang="en-US" dirty="0" err="1"/>
              <a:t>mevalarda</a:t>
            </a:r>
            <a:r>
              <a:rPr lang="en-US" dirty="0"/>
              <a:t> </a:t>
            </a:r>
            <a:r>
              <a:rPr lang="en-US" dirty="0" err="1"/>
              <a:t>pektin</a:t>
            </a:r>
            <a:r>
              <a:rPr lang="en-US" dirty="0"/>
              <a:t> </a:t>
            </a:r>
            <a:r>
              <a:rPr lang="en-US" dirty="0" err="1"/>
              <a:t>miqdori</a:t>
            </a:r>
            <a:r>
              <a:rPr lang="en-US" dirty="0"/>
              <a:t> </a:t>
            </a:r>
            <a:r>
              <a:rPr lang="en-US" dirty="0" err="1"/>
              <a:t>ko’proq</a:t>
            </a:r>
            <a:r>
              <a:rPr lang="en-US" dirty="0"/>
              <a:t> </a:t>
            </a:r>
            <a:r>
              <a:rPr lang="en-US" dirty="0" err="1"/>
              <a:t>bo’ladi</a:t>
            </a:r>
            <a:r>
              <a:rPr lang="en-US" dirty="0"/>
              <a:t>.</a:t>
            </a:r>
          </a:p>
          <a:p>
            <a:r>
              <a:rPr lang="en-US" dirty="0" err="1"/>
              <a:t>Pektin</a:t>
            </a:r>
            <a:r>
              <a:rPr lang="en-US" dirty="0"/>
              <a:t> – </a:t>
            </a:r>
            <a:r>
              <a:rPr lang="en-US" dirty="0" err="1"/>
              <a:t>bu</a:t>
            </a:r>
            <a:r>
              <a:rPr lang="en-US" dirty="0"/>
              <a:t> </a:t>
            </a:r>
            <a:r>
              <a:rPr lang="en-US" dirty="0" err="1"/>
              <a:t>tabiiy</a:t>
            </a:r>
            <a:r>
              <a:rPr lang="en-US" dirty="0"/>
              <a:t> </a:t>
            </a:r>
            <a:r>
              <a:rPr lang="en-US" dirty="0" err="1"/>
              <a:t>quyuqlashtiruvchi</a:t>
            </a:r>
            <a:r>
              <a:rPr lang="en-US" dirty="0"/>
              <a:t> </a:t>
            </a:r>
            <a:r>
              <a:rPr lang="en-US" dirty="0" err="1"/>
              <a:t>modda</a:t>
            </a:r>
            <a:r>
              <a:rPr lang="en-US" dirty="0"/>
              <a:t> </a:t>
            </a:r>
            <a:r>
              <a:rPr lang="en-US" dirty="0" err="1"/>
              <a:t>bo’lib</a:t>
            </a:r>
            <a:r>
              <a:rPr lang="en-US" dirty="0"/>
              <a:t>, u </a:t>
            </a:r>
            <a:r>
              <a:rPr lang="en-US" dirty="0" err="1"/>
              <a:t>mevalarning</a:t>
            </a:r>
            <a:r>
              <a:rPr lang="en-US" dirty="0"/>
              <a:t> </a:t>
            </a:r>
            <a:r>
              <a:rPr lang="en-US" dirty="0" err="1"/>
              <a:t>po’sti</a:t>
            </a:r>
            <a:r>
              <a:rPr lang="en-US" dirty="0"/>
              <a:t> </a:t>
            </a:r>
            <a:r>
              <a:rPr lang="en-US" dirty="0" err="1"/>
              <a:t>va</a:t>
            </a:r>
            <a:r>
              <a:rPr lang="en-US" dirty="0"/>
              <a:t> </a:t>
            </a:r>
            <a:r>
              <a:rPr lang="en-US" dirty="0" err="1"/>
              <a:t>danagida</a:t>
            </a:r>
            <a:r>
              <a:rPr lang="en-US" dirty="0"/>
              <a:t> </a:t>
            </a:r>
            <a:r>
              <a:rPr lang="en-US" dirty="0" err="1"/>
              <a:t>ko’p</a:t>
            </a:r>
            <a:r>
              <a:rPr lang="en-US" dirty="0"/>
              <a:t> </a:t>
            </a:r>
            <a:r>
              <a:rPr lang="en-US" dirty="0" err="1"/>
              <a:t>bo’ladi</a:t>
            </a:r>
            <a:r>
              <a:rPr lang="en-US" dirty="0"/>
              <a:t>. </a:t>
            </a:r>
            <a:r>
              <a:rPr lang="en-US" dirty="0" err="1"/>
              <a:t>Usiz</a:t>
            </a:r>
            <a:r>
              <a:rPr lang="en-US" dirty="0"/>
              <a:t> </a:t>
            </a:r>
            <a:r>
              <a:rPr lang="en-US" dirty="0" err="1"/>
              <a:t>jem</a:t>
            </a:r>
            <a:r>
              <a:rPr lang="en-US" dirty="0"/>
              <a:t> </a:t>
            </a:r>
            <a:r>
              <a:rPr lang="en-US" dirty="0" err="1"/>
              <a:t>qaynatishning</a:t>
            </a:r>
            <a:r>
              <a:rPr lang="en-US" dirty="0"/>
              <a:t> </a:t>
            </a:r>
            <a:r>
              <a:rPr lang="en-US" dirty="0" err="1"/>
              <a:t>ioji</a:t>
            </a:r>
            <a:r>
              <a:rPr lang="en-US" dirty="0"/>
              <a:t> </a:t>
            </a:r>
            <a:r>
              <a:rPr lang="en-US" dirty="0" err="1"/>
              <a:t>yo’q</a:t>
            </a:r>
            <a:r>
              <a:rPr lang="en-US" dirty="0"/>
              <a:t>.</a:t>
            </a:r>
          </a:p>
          <a:p>
            <a:r>
              <a:rPr lang="en-US" dirty="0" err="1"/>
              <a:t>Quyidagilar</a:t>
            </a:r>
            <a:r>
              <a:rPr lang="en-US" dirty="0"/>
              <a:t> </a:t>
            </a:r>
            <a:r>
              <a:rPr lang="en-US" dirty="0" err="1"/>
              <a:t>o’zida</a:t>
            </a:r>
            <a:r>
              <a:rPr lang="en-US" dirty="0"/>
              <a:t> </a:t>
            </a:r>
            <a:r>
              <a:rPr lang="en-US" dirty="0" err="1"/>
              <a:t>ko’p</a:t>
            </a:r>
            <a:r>
              <a:rPr lang="en-US" dirty="0"/>
              <a:t> </a:t>
            </a:r>
            <a:r>
              <a:rPr lang="en-US" dirty="0" err="1"/>
              <a:t>pektin</a:t>
            </a:r>
            <a:r>
              <a:rPr lang="en-US" dirty="0"/>
              <a:t> </a:t>
            </a:r>
            <a:r>
              <a:rPr lang="en-US" dirty="0" err="1"/>
              <a:t>moddasini</a:t>
            </a:r>
            <a:r>
              <a:rPr lang="en-US" dirty="0"/>
              <a:t> </a:t>
            </a:r>
            <a:r>
              <a:rPr lang="en-US" dirty="0" err="1"/>
              <a:t>saqlaydi</a:t>
            </a:r>
            <a:r>
              <a:rPr lang="en-US" dirty="0"/>
              <a:t>:</a:t>
            </a:r>
          </a:p>
          <a:p>
            <a:r>
              <a:rPr lang="en-US" dirty="0"/>
              <a:t>•	</a:t>
            </a:r>
            <a:r>
              <a:rPr lang="en-US" dirty="0" err="1"/>
              <a:t>olma</a:t>
            </a:r>
            <a:r>
              <a:rPr lang="en-US" dirty="0"/>
              <a:t>;</a:t>
            </a:r>
          </a:p>
          <a:p>
            <a:r>
              <a:rPr lang="en-US" dirty="0"/>
              <a:t>•	</a:t>
            </a:r>
            <a:r>
              <a:rPr lang="en-US" dirty="0" err="1"/>
              <a:t>qora</a:t>
            </a:r>
            <a:r>
              <a:rPr lang="en-US" dirty="0"/>
              <a:t> </a:t>
            </a:r>
            <a:r>
              <a:rPr lang="en-US" dirty="0" err="1"/>
              <a:t>va</a:t>
            </a:r>
            <a:r>
              <a:rPr lang="en-US" dirty="0"/>
              <a:t> </a:t>
            </a:r>
            <a:r>
              <a:rPr lang="en-US" dirty="0" err="1"/>
              <a:t>qizil</a:t>
            </a:r>
            <a:r>
              <a:rPr lang="en-US" dirty="0"/>
              <a:t> </a:t>
            </a:r>
            <a:r>
              <a:rPr lang="en-US" dirty="0" err="1"/>
              <a:t>qorag’at</a:t>
            </a:r>
            <a:r>
              <a:rPr lang="en-US" dirty="0"/>
              <a:t>;</a:t>
            </a:r>
          </a:p>
          <a:p>
            <a:r>
              <a:rPr lang="en-US" dirty="0"/>
              <a:t>•	</a:t>
            </a:r>
            <a:r>
              <a:rPr lang="en-US" dirty="0" err="1"/>
              <a:t>behi</a:t>
            </a:r>
            <a:r>
              <a:rPr lang="en-US" dirty="0"/>
              <a:t>;</a:t>
            </a:r>
          </a:p>
          <a:p>
            <a:r>
              <a:rPr lang="en-US" dirty="0"/>
              <a:t>•	</a:t>
            </a:r>
            <a:r>
              <a:rPr lang="en-US" dirty="0" err="1"/>
              <a:t>krijovnik</a:t>
            </a:r>
            <a:r>
              <a:rPr lang="en-US" dirty="0"/>
              <a:t>;</a:t>
            </a:r>
          </a:p>
          <a:p>
            <a:r>
              <a:rPr lang="en-US" dirty="0"/>
              <a:t>•	</a:t>
            </a:r>
            <a:r>
              <a:rPr lang="en-US" dirty="0" err="1"/>
              <a:t>olxo’ri</a:t>
            </a:r>
            <a:r>
              <a:rPr lang="en-US" dirty="0"/>
              <a:t>;</a:t>
            </a:r>
          </a:p>
          <a:p>
            <a:r>
              <a:rPr lang="en-US" dirty="0"/>
              <a:t>•	</a:t>
            </a:r>
            <a:r>
              <a:rPr lang="en-US" dirty="0" err="1"/>
              <a:t>sitrus</a:t>
            </a:r>
            <a:r>
              <a:rPr lang="en-US" dirty="0"/>
              <a:t> </a:t>
            </a:r>
            <a:r>
              <a:rPr lang="en-US" dirty="0" err="1"/>
              <a:t>mevalar</a:t>
            </a:r>
            <a:r>
              <a:rPr lang="en-US" dirty="0"/>
              <a:t> </a:t>
            </a:r>
            <a:r>
              <a:rPr lang="en-US" dirty="0" err="1"/>
              <a:t>po’sti</a:t>
            </a:r>
            <a:endParaRPr lang="en-US" dirty="0"/>
          </a:p>
          <a:p>
            <a:r>
              <a:rPr lang="en-US" dirty="0" err="1"/>
              <a:t>Olcha</a:t>
            </a:r>
            <a:r>
              <a:rPr lang="en-US" dirty="0"/>
              <a:t>, </a:t>
            </a:r>
            <a:r>
              <a:rPr lang="en-US" dirty="0" err="1"/>
              <a:t>maymunjon</a:t>
            </a:r>
            <a:r>
              <a:rPr lang="en-US" dirty="0"/>
              <a:t>, </a:t>
            </a:r>
            <a:r>
              <a:rPr lang="en-US" dirty="0" err="1"/>
              <a:t>nok</a:t>
            </a:r>
            <a:r>
              <a:rPr lang="en-US" dirty="0"/>
              <a:t> </a:t>
            </a:r>
            <a:r>
              <a:rPr lang="en-US" dirty="0" err="1"/>
              <a:t>va</a:t>
            </a:r>
            <a:r>
              <a:rPr lang="en-US" dirty="0"/>
              <a:t> </a:t>
            </a:r>
            <a:r>
              <a:rPr lang="en-US" dirty="0" err="1"/>
              <a:t>qulupnayda</a:t>
            </a:r>
            <a:r>
              <a:rPr lang="en-US" dirty="0"/>
              <a:t> </a:t>
            </a:r>
            <a:r>
              <a:rPr lang="en-US" dirty="0" err="1"/>
              <a:t>pektin</a:t>
            </a:r>
            <a:r>
              <a:rPr lang="en-US" dirty="0"/>
              <a:t> </a:t>
            </a:r>
            <a:r>
              <a:rPr lang="en-US" dirty="0" err="1"/>
              <a:t>juda</a:t>
            </a:r>
            <a:r>
              <a:rPr lang="en-US" dirty="0"/>
              <a:t> </a:t>
            </a:r>
            <a:r>
              <a:rPr lang="en-US" dirty="0" err="1"/>
              <a:t>oz</a:t>
            </a:r>
            <a:r>
              <a:rPr lang="en-US" dirty="0"/>
              <a:t> </a:t>
            </a:r>
            <a:r>
              <a:rPr lang="en-US" dirty="0" err="1"/>
              <a:t>miqdorda</a:t>
            </a:r>
            <a:r>
              <a:rPr lang="en-US" dirty="0"/>
              <a:t> </a:t>
            </a:r>
            <a:r>
              <a:rPr lang="en-US" dirty="0" err="1"/>
              <a:t>bo’ladi</a:t>
            </a:r>
            <a:r>
              <a:rPr lang="en-US" dirty="0"/>
              <a:t>. Agar </a:t>
            </a:r>
            <a:r>
              <a:rPr lang="en-US" dirty="0" err="1"/>
              <a:t>siz</a:t>
            </a:r>
            <a:r>
              <a:rPr lang="en-US" dirty="0"/>
              <a:t> </a:t>
            </a:r>
            <a:r>
              <a:rPr lang="en-US" dirty="0" err="1"/>
              <a:t>shu</a:t>
            </a:r>
            <a:r>
              <a:rPr lang="en-US" dirty="0"/>
              <a:t> </a:t>
            </a:r>
            <a:r>
              <a:rPr lang="en-US" dirty="0" err="1"/>
              <a:t>mevalardan</a:t>
            </a:r>
            <a:r>
              <a:rPr lang="en-US" dirty="0"/>
              <a:t> </a:t>
            </a:r>
            <a:r>
              <a:rPr lang="en-US" dirty="0" err="1"/>
              <a:t>jem</a:t>
            </a:r>
            <a:r>
              <a:rPr lang="en-US" dirty="0"/>
              <a:t> </a:t>
            </a:r>
            <a:r>
              <a:rPr lang="en-US" dirty="0" err="1"/>
              <a:t>tayyorlashga</a:t>
            </a:r>
            <a:r>
              <a:rPr lang="en-US" dirty="0"/>
              <a:t> </a:t>
            </a:r>
            <a:r>
              <a:rPr lang="en-US" dirty="0" err="1"/>
              <a:t>qaror</a:t>
            </a:r>
            <a:r>
              <a:rPr lang="en-US" dirty="0"/>
              <a:t> </a:t>
            </a:r>
            <a:r>
              <a:rPr lang="en-US" dirty="0" err="1"/>
              <a:t>qilgan</a:t>
            </a:r>
            <a:r>
              <a:rPr lang="en-US" dirty="0"/>
              <a:t> </a:t>
            </a:r>
            <a:r>
              <a:rPr lang="en-US" dirty="0" err="1"/>
              <a:t>bo’lsangiz</a:t>
            </a:r>
            <a:r>
              <a:rPr lang="en-US" dirty="0"/>
              <a:t>, </a:t>
            </a:r>
            <a:r>
              <a:rPr lang="en-US" dirty="0" err="1"/>
              <a:t>unda</a:t>
            </a:r>
            <a:r>
              <a:rPr lang="en-US" dirty="0"/>
              <a:t> </a:t>
            </a:r>
            <a:r>
              <a:rPr lang="en-US" dirty="0" err="1"/>
              <a:t>unga</a:t>
            </a:r>
            <a:r>
              <a:rPr lang="en-US" dirty="0"/>
              <a:t> </a:t>
            </a:r>
            <a:r>
              <a:rPr lang="en-US" dirty="0" err="1"/>
              <a:t>pektin</a:t>
            </a:r>
            <a:r>
              <a:rPr lang="en-US" dirty="0"/>
              <a:t> </a:t>
            </a:r>
            <a:r>
              <a:rPr lang="en-US" dirty="0" err="1"/>
              <a:t>kukunidan</a:t>
            </a:r>
            <a:r>
              <a:rPr lang="en-US" dirty="0"/>
              <a:t> </a:t>
            </a:r>
            <a:r>
              <a:rPr lang="en-US" dirty="0" err="1"/>
              <a:t>yoki</a:t>
            </a:r>
            <a:r>
              <a:rPr lang="en-US" dirty="0"/>
              <a:t> </a:t>
            </a:r>
            <a:r>
              <a:rPr lang="en-US" dirty="0" err="1"/>
              <a:t>uni</a:t>
            </a:r>
            <a:r>
              <a:rPr lang="en-US" dirty="0"/>
              <a:t> </a:t>
            </a:r>
            <a:r>
              <a:rPr lang="en-US" dirty="0" err="1"/>
              <a:t>o’zida</a:t>
            </a:r>
            <a:r>
              <a:rPr lang="en-US" dirty="0"/>
              <a:t> </a:t>
            </a:r>
            <a:r>
              <a:rPr lang="en-US" dirty="0" err="1"/>
              <a:t>saqlovchi</a:t>
            </a:r>
            <a:r>
              <a:rPr lang="en-US" dirty="0"/>
              <a:t> </a:t>
            </a:r>
            <a:r>
              <a:rPr lang="en-US" dirty="0" err="1"/>
              <a:t>mevalardan</a:t>
            </a:r>
            <a:r>
              <a:rPr lang="en-US" dirty="0"/>
              <a:t> </a:t>
            </a:r>
            <a:r>
              <a:rPr lang="en-US" dirty="0" err="1"/>
              <a:t>solishingiz</a:t>
            </a:r>
            <a:r>
              <a:rPr lang="en-US" dirty="0"/>
              <a:t> </a:t>
            </a:r>
            <a:r>
              <a:rPr lang="en-US" dirty="0" err="1"/>
              <a:t>kerak</a:t>
            </a:r>
            <a:r>
              <a:rPr lang="en-US" dirty="0"/>
              <a:t> </a:t>
            </a:r>
            <a:r>
              <a:rPr lang="en-US" dirty="0" err="1"/>
              <a:t>bo’ladi</a:t>
            </a:r>
            <a:r>
              <a:rPr lang="en-US" dirty="0"/>
              <a:t>.</a:t>
            </a:r>
          </a:p>
          <a:p>
            <a:endParaRPr lang="uz-Cyrl-UZ" dirty="0"/>
          </a:p>
        </p:txBody>
      </p:sp>
    </p:spTree>
    <p:extLst>
      <p:ext uri="{BB962C8B-B14F-4D97-AF65-F5344CB8AC3E}">
        <p14:creationId xmlns:p14="http://schemas.microsoft.com/office/powerpoint/2010/main" val="312951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84482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1600" dirty="0" err="1"/>
              <a:t>To’g’ri</a:t>
            </a:r>
            <a:r>
              <a:rPr lang="en-US" sz="1600" dirty="0"/>
              <a:t> </a:t>
            </a:r>
            <a:r>
              <a:rPr lang="en-US" sz="1600" dirty="0" err="1"/>
              <a:t>qaynatish</a:t>
            </a:r>
            <a:r>
              <a:rPr lang="en-US" sz="1600" dirty="0"/>
              <a:t/>
            </a:r>
            <a:br>
              <a:rPr lang="en-US" sz="1600" dirty="0"/>
            </a:br>
            <a:r>
              <a:rPr lang="en-US" sz="1600" dirty="0" err="1"/>
              <a:t>Jem</a:t>
            </a:r>
            <a:r>
              <a:rPr lang="en-US" sz="1600" dirty="0"/>
              <a:t> </a:t>
            </a:r>
            <a:r>
              <a:rPr lang="en-US" sz="1600" dirty="0" err="1"/>
              <a:t>tayyorlashda</a:t>
            </a:r>
            <a:r>
              <a:rPr lang="en-US" sz="1600" dirty="0"/>
              <a:t> </a:t>
            </a:r>
            <a:r>
              <a:rPr lang="en-US" sz="1600" dirty="0" err="1"/>
              <a:t>ishlatladigan</a:t>
            </a:r>
            <a:r>
              <a:rPr lang="en-US" sz="1600" dirty="0"/>
              <a:t> </a:t>
            </a:r>
            <a:r>
              <a:rPr lang="en-US" sz="1600" dirty="0" err="1"/>
              <a:t>mevalarni</a:t>
            </a:r>
            <a:r>
              <a:rPr lang="en-US" sz="1600" dirty="0"/>
              <a:t> </a:t>
            </a:r>
            <a:r>
              <a:rPr lang="en-US" sz="1600" dirty="0" err="1"/>
              <a:t>yaxshilab</a:t>
            </a:r>
            <a:r>
              <a:rPr lang="en-US" sz="1600" dirty="0"/>
              <a:t> </a:t>
            </a:r>
            <a:r>
              <a:rPr lang="en-US" sz="1600" dirty="0" err="1"/>
              <a:t>yuvish,to’g’rash</a:t>
            </a:r>
            <a:r>
              <a:rPr lang="en-US" sz="1600" dirty="0"/>
              <a:t>, </a:t>
            </a:r>
            <a:r>
              <a:rPr lang="en-US" sz="1600" dirty="0" err="1"/>
              <a:t>so’ng</a:t>
            </a:r>
            <a:r>
              <a:rPr lang="en-US" sz="1600" dirty="0"/>
              <a:t> </a:t>
            </a:r>
            <a:r>
              <a:rPr lang="en-US" sz="1600" dirty="0" err="1"/>
              <a:t>ularning</a:t>
            </a:r>
            <a:r>
              <a:rPr lang="en-US" sz="1600" dirty="0"/>
              <a:t> </a:t>
            </a:r>
            <a:r>
              <a:rPr lang="en-US" sz="1600" dirty="0" err="1"/>
              <a:t>qurishi</a:t>
            </a:r>
            <a:r>
              <a:rPr lang="en-US" sz="1600" dirty="0"/>
              <a:t>, </a:t>
            </a:r>
            <a:r>
              <a:rPr lang="en-US" sz="1600" dirty="0" err="1"/>
              <a:t>ya’ni</a:t>
            </a:r>
            <a:r>
              <a:rPr lang="en-US" sz="1600" dirty="0"/>
              <a:t> </a:t>
            </a:r>
            <a:r>
              <a:rPr lang="en-US" sz="1600" dirty="0" err="1"/>
              <a:t>ortiqcha</a:t>
            </a:r>
            <a:r>
              <a:rPr lang="en-US" sz="1600" dirty="0"/>
              <a:t> </a:t>
            </a:r>
            <a:r>
              <a:rPr lang="en-US" sz="1600" dirty="0" err="1"/>
              <a:t>suvidan</a:t>
            </a:r>
            <a:r>
              <a:rPr lang="en-US" sz="1600" dirty="0"/>
              <a:t> </a:t>
            </a:r>
            <a:r>
              <a:rPr lang="en-US" sz="1600" dirty="0" err="1"/>
              <a:t>xalos</a:t>
            </a:r>
            <a:r>
              <a:rPr lang="en-US" sz="1600" dirty="0"/>
              <a:t> </a:t>
            </a:r>
            <a:r>
              <a:rPr lang="en-US" sz="1600" dirty="0" err="1"/>
              <a:t>etish</a:t>
            </a:r>
            <a:r>
              <a:rPr lang="en-US" sz="1600" dirty="0"/>
              <a:t> </a:t>
            </a:r>
            <a:r>
              <a:rPr lang="en-US" sz="1600" dirty="0" err="1"/>
              <a:t>uchun</a:t>
            </a:r>
            <a:r>
              <a:rPr lang="en-US" sz="1600" dirty="0"/>
              <a:t> </a:t>
            </a:r>
            <a:r>
              <a:rPr lang="en-US" sz="1600" dirty="0" err="1"/>
              <a:t>chetga</a:t>
            </a:r>
            <a:r>
              <a:rPr lang="en-US" sz="1600" dirty="0"/>
              <a:t> </a:t>
            </a:r>
            <a:r>
              <a:rPr lang="en-US" sz="1600" dirty="0" err="1"/>
              <a:t>bir</a:t>
            </a:r>
            <a:r>
              <a:rPr lang="en-US" sz="1600" dirty="0"/>
              <a:t> </a:t>
            </a:r>
            <a:r>
              <a:rPr lang="en-US" sz="1600" dirty="0" err="1"/>
              <a:t>oz</a:t>
            </a:r>
            <a:r>
              <a:rPr lang="en-US" sz="1600" dirty="0"/>
              <a:t> </a:t>
            </a:r>
            <a:r>
              <a:rPr lang="en-US" sz="1600" dirty="0" err="1"/>
              <a:t>muddatga</a:t>
            </a:r>
            <a:r>
              <a:rPr lang="en-US" sz="1600" dirty="0"/>
              <a:t> </a:t>
            </a:r>
            <a:r>
              <a:rPr lang="en-US" sz="1600" dirty="0" err="1"/>
              <a:t>qoldirish</a:t>
            </a:r>
            <a:r>
              <a:rPr lang="en-US" sz="1600" dirty="0"/>
              <a:t> </a:t>
            </a:r>
            <a:r>
              <a:rPr lang="en-US" sz="1600" dirty="0" err="1"/>
              <a:t>kerak</a:t>
            </a:r>
            <a:r>
              <a:rPr lang="en-US" sz="1600" dirty="0"/>
              <a:t>. </a:t>
            </a:r>
            <a:r>
              <a:rPr lang="en-US" sz="1600" dirty="0" err="1"/>
              <a:t>So’ng</a:t>
            </a:r>
            <a:r>
              <a:rPr lang="en-US" sz="1600" dirty="0"/>
              <a:t> </a:t>
            </a:r>
            <a:r>
              <a:rPr lang="en-US" sz="1600" dirty="0" err="1"/>
              <a:t>ularni</a:t>
            </a:r>
            <a:r>
              <a:rPr lang="en-US" sz="1600" dirty="0"/>
              <a:t> </a:t>
            </a:r>
            <a:r>
              <a:rPr lang="en-US" sz="1600" dirty="0" err="1"/>
              <a:t>ko’p</a:t>
            </a:r>
            <a:r>
              <a:rPr lang="en-US" sz="1600" dirty="0"/>
              <a:t> </a:t>
            </a:r>
            <a:r>
              <a:rPr lang="en-US" sz="1600" dirty="0" err="1"/>
              <a:t>miqdordagi</a:t>
            </a:r>
            <a:r>
              <a:rPr lang="en-US" sz="1600" dirty="0"/>
              <a:t> </a:t>
            </a:r>
            <a:r>
              <a:rPr lang="en-US" sz="1600" dirty="0" err="1"/>
              <a:t>suvda</a:t>
            </a:r>
            <a:r>
              <a:rPr lang="en-US" sz="1600" dirty="0"/>
              <a:t> </a:t>
            </a:r>
            <a:r>
              <a:rPr lang="en-US" sz="1600" dirty="0" err="1"/>
              <a:t>yumshagunicha</a:t>
            </a:r>
            <a:r>
              <a:rPr lang="en-US" sz="1600" dirty="0"/>
              <a:t> </a:t>
            </a:r>
            <a:r>
              <a:rPr lang="en-US" sz="1600" dirty="0" err="1"/>
              <a:t>qaynatiladi</a:t>
            </a:r>
            <a:r>
              <a:rPr lang="en-US" sz="1600" dirty="0"/>
              <a:t> </a:t>
            </a:r>
            <a:r>
              <a:rPr lang="en-US" sz="1600" dirty="0" err="1"/>
              <a:t>va</a:t>
            </a:r>
            <a:r>
              <a:rPr lang="en-US" sz="1600" dirty="0"/>
              <a:t> </a:t>
            </a:r>
            <a:r>
              <a:rPr lang="en-US" sz="1600" dirty="0" err="1"/>
              <a:t>undan</a:t>
            </a:r>
            <a:r>
              <a:rPr lang="en-US" sz="1600" dirty="0"/>
              <a:t> </a:t>
            </a:r>
            <a:r>
              <a:rPr lang="en-US" sz="1600" dirty="0" err="1"/>
              <a:t>keyingina</a:t>
            </a:r>
            <a:r>
              <a:rPr lang="en-US" sz="1600" dirty="0"/>
              <a:t> </a:t>
            </a:r>
            <a:r>
              <a:rPr lang="en-US" sz="1600" dirty="0" err="1"/>
              <a:t>shakar</a:t>
            </a:r>
            <a:r>
              <a:rPr lang="en-US" sz="1600" dirty="0"/>
              <a:t> </a:t>
            </a:r>
            <a:r>
              <a:rPr lang="en-US" sz="1600" dirty="0" err="1"/>
              <a:t>solinadi</a:t>
            </a:r>
            <a:r>
              <a:rPr lang="en-US" sz="1600" dirty="0"/>
              <a:t>. </a:t>
            </a:r>
            <a:r>
              <a:rPr lang="en-US" sz="1600" dirty="0" err="1"/>
              <a:t>So’ng</a:t>
            </a:r>
            <a:r>
              <a:rPr lang="en-US" sz="1600" dirty="0"/>
              <a:t> </a:t>
            </a:r>
            <a:r>
              <a:rPr lang="en-US" sz="1600" dirty="0" err="1"/>
              <a:t>olovni</a:t>
            </a:r>
            <a:r>
              <a:rPr lang="en-US" sz="1600" dirty="0"/>
              <a:t> </a:t>
            </a:r>
            <a:r>
              <a:rPr lang="en-US" sz="1600" dirty="0" err="1"/>
              <a:t>balandlatib</a:t>
            </a:r>
            <a:r>
              <a:rPr lang="en-US" sz="1600" dirty="0"/>
              <a:t>, </a:t>
            </a:r>
            <a:r>
              <a:rPr lang="en-US" sz="1600" dirty="0" err="1"/>
              <a:t>muntazam</a:t>
            </a:r>
            <a:r>
              <a:rPr lang="en-US" sz="1600" dirty="0"/>
              <a:t> </a:t>
            </a:r>
            <a:r>
              <a:rPr lang="en-US" sz="1600" dirty="0" err="1"/>
              <a:t>kovlab</a:t>
            </a:r>
            <a:r>
              <a:rPr lang="en-US" sz="1600" dirty="0"/>
              <a:t> </a:t>
            </a:r>
            <a:r>
              <a:rPr lang="en-US" sz="1600" dirty="0" err="1"/>
              <a:t>turib</a:t>
            </a:r>
            <a:r>
              <a:rPr lang="en-US" sz="1600" dirty="0"/>
              <a:t>, </a:t>
            </a:r>
            <a:r>
              <a:rPr lang="en-US" sz="1600" dirty="0" err="1"/>
              <a:t>quyulgunicha</a:t>
            </a:r>
            <a:r>
              <a:rPr lang="en-US" sz="1600" dirty="0"/>
              <a:t> </a:t>
            </a:r>
            <a:r>
              <a:rPr lang="en-US" sz="1600" dirty="0" err="1"/>
              <a:t>qaynatiladi</a:t>
            </a:r>
            <a:r>
              <a:rPr lang="en-US" sz="1600" dirty="0"/>
              <a:t>. </a:t>
            </a:r>
            <a:r>
              <a:rPr lang="en-US" sz="1600" dirty="0" err="1"/>
              <a:t>Xuddi</a:t>
            </a:r>
            <a:r>
              <a:rPr lang="en-US" sz="1600" dirty="0"/>
              <a:t> </a:t>
            </a:r>
            <a:r>
              <a:rPr lang="en-US" sz="1600" dirty="0" err="1"/>
              <a:t>murabbo</a:t>
            </a:r>
            <a:r>
              <a:rPr lang="en-US" sz="1600" dirty="0"/>
              <a:t> </a:t>
            </a:r>
            <a:r>
              <a:rPr lang="en-US" sz="1600" dirty="0" err="1"/>
              <a:t>kabi</a:t>
            </a:r>
            <a:r>
              <a:rPr lang="en-US" sz="1600" dirty="0"/>
              <a:t> </a:t>
            </a:r>
            <a:r>
              <a:rPr lang="en-US" sz="1600" dirty="0" err="1"/>
              <a:t>jem</a:t>
            </a:r>
            <a:r>
              <a:rPr lang="en-US" sz="1600" dirty="0"/>
              <a:t> </a:t>
            </a:r>
            <a:r>
              <a:rPr lang="en-US" sz="1600" dirty="0" err="1"/>
              <a:t>tayyorlashda</a:t>
            </a:r>
            <a:r>
              <a:rPr lang="en-US" sz="1600" dirty="0"/>
              <a:t> ham </a:t>
            </a:r>
            <a:r>
              <a:rPr lang="en-US" sz="1600" dirty="0" err="1"/>
              <a:t>bir</a:t>
            </a:r>
            <a:r>
              <a:rPr lang="en-US" sz="1600" dirty="0"/>
              <a:t> </a:t>
            </a:r>
            <a:r>
              <a:rPr lang="en-US" sz="1600" dirty="0" err="1"/>
              <a:t>necha</a:t>
            </a:r>
            <a:r>
              <a:rPr lang="en-US" sz="1600" dirty="0"/>
              <a:t> </a:t>
            </a:r>
            <a:r>
              <a:rPr lang="en-US" sz="1600" dirty="0" err="1"/>
              <a:t>qoidalarga</a:t>
            </a:r>
            <a:r>
              <a:rPr lang="en-US" sz="1600" dirty="0"/>
              <a:t> </a:t>
            </a:r>
            <a:r>
              <a:rPr lang="en-US" sz="1600" dirty="0" err="1"/>
              <a:t>amal</a:t>
            </a:r>
            <a:r>
              <a:rPr lang="en-US" sz="1600" dirty="0"/>
              <a:t> </a:t>
            </a:r>
            <a:r>
              <a:rPr lang="en-US" sz="1600" dirty="0" err="1"/>
              <a:t>qilish</a:t>
            </a:r>
            <a:r>
              <a:rPr lang="en-US" sz="1600" dirty="0"/>
              <a:t> </a:t>
            </a:r>
            <a:r>
              <a:rPr lang="en-US" sz="1600" dirty="0" err="1"/>
              <a:t>kerak</a:t>
            </a:r>
            <a:r>
              <a:rPr lang="en-US" sz="1600" dirty="0"/>
              <a:t> </a:t>
            </a:r>
            <a:r>
              <a:rPr lang="en-US" sz="1600" dirty="0" err="1"/>
              <a:t>bo’ladi</a:t>
            </a:r>
            <a:r>
              <a:rPr lang="en-US" sz="1600" dirty="0"/>
              <a:t>:</a:t>
            </a:r>
            <a:br>
              <a:rPr lang="en-US" sz="1600" dirty="0"/>
            </a:br>
            <a:endParaRPr lang="uz-Cyrl-UZ" sz="1600" dirty="0"/>
          </a:p>
        </p:txBody>
      </p:sp>
      <p:sp>
        <p:nvSpPr>
          <p:cNvPr id="3" name="Объект 2"/>
          <p:cNvSpPr>
            <a:spLocks noGrp="1"/>
          </p:cNvSpPr>
          <p:nvPr>
            <p:ph idx="1"/>
          </p:nvPr>
        </p:nvSpPr>
        <p:spPr>
          <a:xfrm>
            <a:off x="457200" y="1844824"/>
            <a:ext cx="8229600" cy="4464496"/>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r>
              <a:rPr lang="en-US" dirty="0"/>
              <a:t>•	</a:t>
            </a:r>
            <a:r>
              <a:rPr lang="en-US" dirty="0" err="1"/>
              <a:t>xuddi</a:t>
            </a:r>
            <a:r>
              <a:rPr lang="en-US" dirty="0"/>
              <a:t> </a:t>
            </a:r>
            <a:r>
              <a:rPr lang="en-US" dirty="0" err="1"/>
              <a:t>murabboga</a:t>
            </a:r>
            <a:r>
              <a:rPr lang="en-US" dirty="0"/>
              <a:t> </a:t>
            </a:r>
            <a:r>
              <a:rPr lang="en-US" dirty="0" err="1"/>
              <a:t>o’xshab</a:t>
            </a:r>
            <a:r>
              <a:rPr lang="en-US" dirty="0"/>
              <a:t>, </a:t>
            </a:r>
            <a:r>
              <a:rPr lang="en-US" dirty="0" err="1"/>
              <a:t>jemni</a:t>
            </a:r>
            <a:r>
              <a:rPr lang="en-US" dirty="0"/>
              <a:t> ham </a:t>
            </a:r>
            <a:r>
              <a:rPr lang="en-US" dirty="0" err="1"/>
              <a:t>sirlangan</a:t>
            </a:r>
            <a:r>
              <a:rPr lang="en-US" dirty="0"/>
              <a:t>, </a:t>
            </a:r>
            <a:r>
              <a:rPr lang="en-US" dirty="0" err="1"/>
              <a:t>qalin</a:t>
            </a:r>
            <a:r>
              <a:rPr lang="en-US" dirty="0"/>
              <a:t> </a:t>
            </a:r>
            <a:r>
              <a:rPr lang="en-US" dirty="0" err="1"/>
              <a:t>idishlarda</a:t>
            </a:r>
            <a:r>
              <a:rPr lang="en-US" dirty="0"/>
              <a:t> </a:t>
            </a:r>
            <a:r>
              <a:rPr lang="en-US" dirty="0" err="1"/>
              <a:t>yoki</a:t>
            </a:r>
            <a:r>
              <a:rPr lang="en-US" dirty="0"/>
              <a:t> </a:t>
            </a:r>
            <a:r>
              <a:rPr lang="en-US" dirty="0" err="1"/>
              <a:t>qozonda</a:t>
            </a:r>
            <a:r>
              <a:rPr lang="en-US" dirty="0"/>
              <a:t> </a:t>
            </a:r>
            <a:r>
              <a:rPr lang="en-US" dirty="0" err="1"/>
              <a:t>qaynatish</a:t>
            </a:r>
            <a:r>
              <a:rPr lang="en-US" dirty="0"/>
              <a:t> </a:t>
            </a:r>
            <a:r>
              <a:rPr lang="en-US" dirty="0" err="1"/>
              <a:t>kerak</a:t>
            </a:r>
            <a:r>
              <a:rPr lang="en-US" dirty="0"/>
              <a:t>;</a:t>
            </a:r>
          </a:p>
          <a:p>
            <a:r>
              <a:rPr lang="en-US" dirty="0"/>
              <a:t>•	</a:t>
            </a:r>
            <a:r>
              <a:rPr lang="en-US" dirty="0" err="1"/>
              <a:t>shakar</a:t>
            </a:r>
            <a:r>
              <a:rPr lang="en-US" dirty="0"/>
              <a:t> </a:t>
            </a:r>
            <a:r>
              <a:rPr lang="en-US" dirty="0" err="1"/>
              <a:t>va</a:t>
            </a:r>
            <a:r>
              <a:rPr lang="en-US" dirty="0"/>
              <a:t> </a:t>
            </a:r>
            <a:r>
              <a:rPr lang="en-US" dirty="0" err="1"/>
              <a:t>meva</a:t>
            </a:r>
            <a:r>
              <a:rPr lang="en-US" dirty="0"/>
              <a:t> 1:1 –  </a:t>
            </a:r>
            <a:r>
              <a:rPr lang="en-US" dirty="0" err="1"/>
              <a:t>teng</a:t>
            </a:r>
            <a:r>
              <a:rPr lang="en-US" dirty="0"/>
              <a:t> </a:t>
            </a:r>
            <a:r>
              <a:rPr lang="en-US" dirty="0" err="1"/>
              <a:t>miqdorda</a:t>
            </a:r>
            <a:r>
              <a:rPr lang="en-US" dirty="0"/>
              <a:t> </a:t>
            </a:r>
            <a:r>
              <a:rPr lang="en-US" dirty="0" err="1"/>
              <a:t>solinishi</a:t>
            </a:r>
            <a:r>
              <a:rPr lang="en-US" dirty="0"/>
              <a:t>, agar </a:t>
            </a:r>
            <a:r>
              <a:rPr lang="en-US" dirty="0" err="1"/>
              <a:t>meva</a:t>
            </a:r>
            <a:r>
              <a:rPr lang="en-US" dirty="0"/>
              <a:t> </a:t>
            </a:r>
            <a:r>
              <a:rPr lang="en-US" dirty="0" err="1"/>
              <a:t>juda</a:t>
            </a:r>
            <a:r>
              <a:rPr lang="en-US" dirty="0"/>
              <a:t> </a:t>
            </a:r>
            <a:r>
              <a:rPr lang="en-US" dirty="0" err="1"/>
              <a:t>shirin</a:t>
            </a:r>
            <a:r>
              <a:rPr lang="en-US" dirty="0"/>
              <a:t> </a:t>
            </a:r>
            <a:r>
              <a:rPr lang="en-US" dirty="0" err="1"/>
              <a:t>bo’lsa</a:t>
            </a:r>
            <a:r>
              <a:rPr lang="en-US" dirty="0"/>
              <a:t>, </a:t>
            </a:r>
            <a:r>
              <a:rPr lang="en-US" dirty="0" err="1"/>
              <a:t>unda</a:t>
            </a:r>
            <a:r>
              <a:rPr lang="en-US" dirty="0"/>
              <a:t> </a:t>
            </a:r>
            <a:r>
              <a:rPr lang="en-US" dirty="0" err="1"/>
              <a:t>shakar</a:t>
            </a:r>
            <a:r>
              <a:rPr lang="en-US" dirty="0"/>
              <a:t> </a:t>
            </a:r>
            <a:r>
              <a:rPr lang="en-US" dirty="0" err="1"/>
              <a:t>ozroq</a:t>
            </a:r>
            <a:r>
              <a:rPr lang="en-US" dirty="0"/>
              <a:t> </a:t>
            </a:r>
            <a:r>
              <a:rPr lang="en-US" dirty="0" err="1"/>
              <a:t>kamaytirilishi</a:t>
            </a:r>
            <a:r>
              <a:rPr lang="en-US" dirty="0"/>
              <a:t> </a:t>
            </a:r>
            <a:r>
              <a:rPr lang="en-US" dirty="0" err="1"/>
              <a:t>kerak</a:t>
            </a:r>
            <a:r>
              <a:rPr lang="en-US" dirty="0"/>
              <a:t>;</a:t>
            </a:r>
          </a:p>
          <a:p>
            <a:r>
              <a:rPr lang="en-US" dirty="0"/>
              <a:t>•	</a:t>
            </a:r>
            <a:r>
              <a:rPr lang="en-US" dirty="0" err="1"/>
              <a:t>yirikroq</a:t>
            </a:r>
            <a:r>
              <a:rPr lang="en-US" dirty="0"/>
              <a:t> </a:t>
            </a:r>
            <a:r>
              <a:rPr lang="en-US" dirty="0" err="1"/>
              <a:t>shakardan</a:t>
            </a:r>
            <a:r>
              <a:rPr lang="en-US" dirty="0"/>
              <a:t> </a:t>
            </a:r>
            <a:r>
              <a:rPr lang="en-US" dirty="0" err="1"/>
              <a:t>solsangiz</a:t>
            </a:r>
            <a:r>
              <a:rPr lang="en-US" dirty="0"/>
              <a:t>, u </a:t>
            </a:r>
            <a:r>
              <a:rPr lang="en-US" dirty="0" err="1"/>
              <a:t>sust</a:t>
            </a:r>
            <a:r>
              <a:rPr lang="en-US" dirty="0"/>
              <a:t> </a:t>
            </a:r>
            <a:r>
              <a:rPr lang="en-US" dirty="0" err="1"/>
              <a:t>erishi</a:t>
            </a:r>
            <a:r>
              <a:rPr lang="en-US" dirty="0"/>
              <a:t> </a:t>
            </a:r>
            <a:r>
              <a:rPr lang="en-US" dirty="0" err="1"/>
              <a:t>sabab</a:t>
            </a:r>
            <a:r>
              <a:rPr lang="en-US" dirty="0"/>
              <a:t> ham </a:t>
            </a:r>
            <a:r>
              <a:rPr lang="en-US" dirty="0" err="1"/>
              <a:t>pishiriladigan</a:t>
            </a:r>
            <a:r>
              <a:rPr lang="en-US" dirty="0"/>
              <a:t> </a:t>
            </a:r>
            <a:r>
              <a:rPr lang="en-US" dirty="0" err="1"/>
              <a:t>jemingiz</a:t>
            </a:r>
            <a:r>
              <a:rPr lang="en-US" dirty="0"/>
              <a:t> </a:t>
            </a:r>
            <a:r>
              <a:rPr lang="en-US" dirty="0" err="1"/>
              <a:t>mazaliroq</a:t>
            </a:r>
            <a:r>
              <a:rPr lang="en-US" dirty="0"/>
              <a:t> </a:t>
            </a:r>
            <a:r>
              <a:rPr lang="en-US" dirty="0" err="1"/>
              <a:t>chiqadi</a:t>
            </a:r>
            <a:r>
              <a:rPr lang="en-US" dirty="0"/>
              <a:t>;</a:t>
            </a:r>
          </a:p>
          <a:p>
            <a:r>
              <a:rPr lang="en-US" dirty="0"/>
              <a:t>•	agar </a:t>
            </a:r>
            <a:r>
              <a:rPr lang="en-US" dirty="0" err="1"/>
              <a:t>jemga</a:t>
            </a:r>
            <a:r>
              <a:rPr lang="en-US" dirty="0"/>
              <a:t> </a:t>
            </a:r>
            <a:r>
              <a:rPr lang="en-US" dirty="0" err="1"/>
              <a:t>ozroq</a:t>
            </a:r>
            <a:r>
              <a:rPr lang="en-US" dirty="0"/>
              <a:t> </a:t>
            </a:r>
            <a:r>
              <a:rPr lang="en-US" dirty="0" err="1"/>
              <a:t>limon</a:t>
            </a:r>
            <a:r>
              <a:rPr lang="en-US" dirty="0"/>
              <a:t> </a:t>
            </a:r>
            <a:r>
              <a:rPr lang="en-US" dirty="0" err="1"/>
              <a:t>kislotasi</a:t>
            </a:r>
            <a:r>
              <a:rPr lang="en-US" dirty="0"/>
              <a:t> </a:t>
            </a:r>
            <a:r>
              <a:rPr lang="en-US" dirty="0" err="1"/>
              <a:t>solinsa</a:t>
            </a:r>
            <a:r>
              <a:rPr lang="en-US" dirty="0"/>
              <a:t>, </a:t>
            </a:r>
            <a:r>
              <a:rPr lang="en-US" dirty="0" err="1"/>
              <a:t>unda</a:t>
            </a:r>
            <a:r>
              <a:rPr lang="en-US" dirty="0"/>
              <a:t> u </a:t>
            </a:r>
            <a:r>
              <a:rPr lang="en-US" dirty="0" err="1"/>
              <a:t>mevalardagi</a:t>
            </a:r>
            <a:r>
              <a:rPr lang="en-US" dirty="0"/>
              <a:t> </a:t>
            </a:r>
            <a:r>
              <a:rPr lang="en-US" dirty="0" err="1"/>
              <a:t>pektin</a:t>
            </a:r>
            <a:r>
              <a:rPr lang="en-US" dirty="0"/>
              <a:t> </a:t>
            </a:r>
            <a:r>
              <a:rPr lang="en-US" dirty="0" err="1"/>
              <a:t>moddasini</a:t>
            </a:r>
            <a:r>
              <a:rPr lang="en-US" dirty="0"/>
              <a:t> </a:t>
            </a:r>
            <a:r>
              <a:rPr lang="en-US" dirty="0" err="1"/>
              <a:t>tortib</a:t>
            </a:r>
            <a:r>
              <a:rPr lang="en-US" dirty="0"/>
              <a:t> </a:t>
            </a:r>
            <a:r>
              <a:rPr lang="en-US" dirty="0" err="1"/>
              <a:t>olinishiga</a:t>
            </a:r>
            <a:r>
              <a:rPr lang="en-US" dirty="0"/>
              <a:t> </a:t>
            </a:r>
            <a:r>
              <a:rPr lang="en-US" dirty="0" err="1"/>
              <a:t>yordam</a:t>
            </a:r>
            <a:r>
              <a:rPr lang="en-US" dirty="0"/>
              <a:t> </a:t>
            </a:r>
            <a:r>
              <a:rPr lang="en-US" dirty="0" err="1"/>
              <a:t>beradi</a:t>
            </a:r>
            <a:r>
              <a:rPr lang="en-US" dirty="0"/>
              <a:t>;</a:t>
            </a:r>
          </a:p>
          <a:p>
            <a:r>
              <a:rPr lang="en-US" dirty="0"/>
              <a:t>•	</a:t>
            </a:r>
            <a:r>
              <a:rPr lang="en-US" dirty="0" err="1"/>
              <a:t>sersuv</a:t>
            </a:r>
            <a:r>
              <a:rPr lang="en-US" dirty="0"/>
              <a:t> </a:t>
            </a:r>
            <a:r>
              <a:rPr lang="en-US" dirty="0" err="1"/>
              <a:t>mevalarni</a:t>
            </a:r>
            <a:r>
              <a:rPr lang="en-US" dirty="0"/>
              <a:t> </a:t>
            </a:r>
            <a:r>
              <a:rPr lang="en-US" dirty="0" err="1"/>
              <a:t>suv</a:t>
            </a:r>
            <a:r>
              <a:rPr lang="en-US" dirty="0"/>
              <a:t> </a:t>
            </a:r>
            <a:r>
              <a:rPr lang="en-US" dirty="0" err="1"/>
              <a:t>solmasdan</a:t>
            </a:r>
            <a:r>
              <a:rPr lang="en-US" dirty="0"/>
              <a:t> </a:t>
            </a:r>
            <a:r>
              <a:rPr lang="en-US" dirty="0" err="1"/>
              <a:t>tayyorlash</a:t>
            </a:r>
            <a:r>
              <a:rPr lang="en-US" dirty="0"/>
              <a:t> </a:t>
            </a:r>
            <a:r>
              <a:rPr lang="en-US" dirty="0" err="1"/>
              <a:t>mumkin</a:t>
            </a:r>
            <a:r>
              <a:rPr lang="en-US" dirty="0"/>
              <a:t>, </a:t>
            </a:r>
            <a:r>
              <a:rPr lang="en-US" dirty="0" err="1"/>
              <a:t>lekin</a:t>
            </a:r>
            <a:r>
              <a:rPr lang="en-US" dirty="0"/>
              <a:t> </a:t>
            </a:r>
            <a:r>
              <a:rPr lang="en-US" dirty="0" err="1"/>
              <a:t>tayyorlanish</a:t>
            </a:r>
            <a:r>
              <a:rPr lang="en-US" dirty="0"/>
              <a:t> </a:t>
            </a:r>
            <a:r>
              <a:rPr lang="en-US" dirty="0" err="1"/>
              <a:t>jarayonida</a:t>
            </a:r>
            <a:r>
              <a:rPr lang="en-US" dirty="0"/>
              <a:t> </a:t>
            </a:r>
            <a:r>
              <a:rPr lang="en-US" dirty="0" err="1"/>
              <a:t>tagi</a:t>
            </a:r>
            <a:r>
              <a:rPr lang="en-US" dirty="0"/>
              <a:t> </a:t>
            </a:r>
            <a:r>
              <a:rPr lang="en-US" dirty="0" err="1"/>
              <a:t>olmasigi</a:t>
            </a:r>
            <a:r>
              <a:rPr lang="en-US" dirty="0"/>
              <a:t> </a:t>
            </a:r>
            <a:r>
              <a:rPr lang="en-US" dirty="0" err="1"/>
              <a:t>uchun</a:t>
            </a:r>
            <a:r>
              <a:rPr lang="en-US" dirty="0"/>
              <a:t> </a:t>
            </a:r>
            <a:r>
              <a:rPr lang="en-US" dirty="0" err="1"/>
              <a:t>uni</a:t>
            </a:r>
            <a:r>
              <a:rPr lang="en-US" dirty="0"/>
              <a:t> </a:t>
            </a:r>
            <a:r>
              <a:rPr lang="en-US" dirty="0" err="1"/>
              <a:t>muntazam</a:t>
            </a:r>
            <a:r>
              <a:rPr lang="en-US" dirty="0"/>
              <a:t> </a:t>
            </a:r>
            <a:r>
              <a:rPr lang="en-US" dirty="0" err="1"/>
              <a:t>kovlab</a:t>
            </a:r>
            <a:r>
              <a:rPr lang="en-US" dirty="0"/>
              <a:t> </a:t>
            </a:r>
            <a:r>
              <a:rPr lang="en-US" dirty="0" err="1"/>
              <a:t>turish</a:t>
            </a:r>
            <a:r>
              <a:rPr lang="en-US" dirty="0"/>
              <a:t> </a:t>
            </a:r>
            <a:r>
              <a:rPr lang="en-US" dirty="0" err="1"/>
              <a:t>talab</a:t>
            </a:r>
            <a:r>
              <a:rPr lang="en-US" dirty="0"/>
              <a:t> </a:t>
            </a:r>
            <a:r>
              <a:rPr lang="en-US" dirty="0" err="1"/>
              <a:t>qilinadi</a:t>
            </a:r>
            <a:r>
              <a:rPr lang="en-US" dirty="0"/>
              <a:t>;</a:t>
            </a:r>
          </a:p>
          <a:p>
            <a:r>
              <a:rPr lang="en-US" dirty="0"/>
              <a:t>•	</a:t>
            </a:r>
            <a:r>
              <a:rPr lang="en-US" dirty="0" err="1"/>
              <a:t>agarda</a:t>
            </a:r>
            <a:r>
              <a:rPr lang="en-US" dirty="0"/>
              <a:t> </a:t>
            </a:r>
            <a:r>
              <a:rPr lang="en-US" dirty="0" err="1"/>
              <a:t>jemga</a:t>
            </a:r>
            <a:r>
              <a:rPr lang="en-US" dirty="0"/>
              <a:t> </a:t>
            </a:r>
            <a:r>
              <a:rPr lang="en-US" dirty="0" err="1"/>
              <a:t>pektin</a:t>
            </a:r>
            <a:r>
              <a:rPr lang="en-US" dirty="0"/>
              <a:t> </a:t>
            </a:r>
            <a:r>
              <a:rPr lang="en-US" dirty="0" err="1"/>
              <a:t>kukuni</a:t>
            </a:r>
            <a:r>
              <a:rPr lang="en-US" dirty="0"/>
              <a:t> </a:t>
            </a:r>
            <a:r>
              <a:rPr lang="en-US" dirty="0" err="1"/>
              <a:t>solmoqchi</a:t>
            </a:r>
            <a:r>
              <a:rPr lang="en-US" dirty="0"/>
              <a:t> </a:t>
            </a:r>
            <a:r>
              <a:rPr lang="en-US" dirty="0" err="1"/>
              <a:t>bo’lsangiz</a:t>
            </a:r>
            <a:r>
              <a:rPr lang="en-US" dirty="0"/>
              <a:t>, </a:t>
            </a:r>
            <a:r>
              <a:rPr lang="en-US" dirty="0" err="1"/>
              <a:t>unda</a:t>
            </a:r>
            <a:r>
              <a:rPr lang="en-US" dirty="0"/>
              <a:t> </a:t>
            </a:r>
            <a:r>
              <a:rPr lang="en-US" dirty="0" err="1"/>
              <a:t>uni</a:t>
            </a:r>
            <a:r>
              <a:rPr lang="en-US" dirty="0"/>
              <a:t> </a:t>
            </a:r>
            <a:r>
              <a:rPr lang="en-US" dirty="0" err="1"/>
              <a:t>jemning</a:t>
            </a:r>
            <a:r>
              <a:rPr lang="en-US" dirty="0"/>
              <a:t> </a:t>
            </a:r>
            <a:r>
              <a:rPr lang="en-US" dirty="0" err="1"/>
              <a:t>tayyor</a:t>
            </a:r>
            <a:r>
              <a:rPr lang="en-US" dirty="0"/>
              <a:t> </a:t>
            </a:r>
            <a:r>
              <a:rPr lang="en-US" dirty="0" err="1"/>
              <a:t>bo’lishiga</a:t>
            </a:r>
            <a:r>
              <a:rPr lang="en-US" dirty="0"/>
              <a:t> 5 </a:t>
            </a:r>
            <a:r>
              <a:rPr lang="en-US" dirty="0" err="1"/>
              <a:t>daqiqa</a:t>
            </a:r>
            <a:r>
              <a:rPr lang="en-US" dirty="0"/>
              <a:t> </a:t>
            </a:r>
            <a:r>
              <a:rPr lang="en-US" dirty="0" err="1"/>
              <a:t>qolganida</a:t>
            </a:r>
            <a:r>
              <a:rPr lang="en-US" dirty="0"/>
              <a:t> </a:t>
            </a:r>
            <a:r>
              <a:rPr lang="en-US" dirty="0" err="1"/>
              <a:t>solib</a:t>
            </a:r>
            <a:r>
              <a:rPr lang="en-US" dirty="0"/>
              <a:t>, </a:t>
            </a:r>
            <a:r>
              <a:rPr lang="en-US" dirty="0" err="1"/>
              <a:t>aralashtiring</a:t>
            </a:r>
            <a:r>
              <a:rPr lang="en-US" dirty="0"/>
              <a:t>. </a:t>
            </a:r>
            <a:r>
              <a:rPr lang="en-US" dirty="0" err="1"/>
              <a:t>Pektinni</a:t>
            </a:r>
            <a:r>
              <a:rPr lang="en-US" dirty="0"/>
              <a:t> </a:t>
            </a:r>
            <a:r>
              <a:rPr lang="en-US" dirty="0" err="1"/>
              <a:t>shakar</a:t>
            </a:r>
            <a:r>
              <a:rPr lang="en-US" dirty="0"/>
              <a:t> </a:t>
            </a:r>
            <a:r>
              <a:rPr lang="en-US" dirty="0" err="1"/>
              <a:t>yoki</a:t>
            </a:r>
            <a:r>
              <a:rPr lang="en-US" dirty="0"/>
              <a:t> </a:t>
            </a:r>
            <a:r>
              <a:rPr lang="en-US" dirty="0" err="1"/>
              <a:t>shakarli</a:t>
            </a:r>
            <a:r>
              <a:rPr lang="en-US" dirty="0"/>
              <a:t> </a:t>
            </a:r>
            <a:r>
              <a:rPr lang="en-US" dirty="0" err="1"/>
              <a:t>qiyom</a:t>
            </a:r>
            <a:r>
              <a:rPr lang="en-US" dirty="0"/>
              <a:t> </a:t>
            </a:r>
            <a:r>
              <a:rPr lang="en-US" dirty="0" err="1"/>
              <a:t>bilan</a:t>
            </a:r>
            <a:r>
              <a:rPr lang="en-US" dirty="0"/>
              <a:t> </a:t>
            </a:r>
            <a:r>
              <a:rPr lang="en-US" dirty="0" err="1"/>
              <a:t>aralashtiring</a:t>
            </a:r>
            <a:r>
              <a:rPr lang="en-US" dirty="0"/>
              <a:t>, </a:t>
            </a:r>
            <a:r>
              <a:rPr lang="en-US" dirty="0" err="1"/>
              <a:t>so’ng</a:t>
            </a:r>
            <a:r>
              <a:rPr lang="en-US" dirty="0"/>
              <a:t> </a:t>
            </a:r>
            <a:r>
              <a:rPr lang="en-US" dirty="0" err="1"/>
              <a:t>jemga</a:t>
            </a:r>
            <a:r>
              <a:rPr lang="en-US" dirty="0"/>
              <a:t> </a:t>
            </a:r>
            <a:r>
              <a:rPr lang="en-US" dirty="0" err="1"/>
              <a:t>solib</a:t>
            </a:r>
            <a:r>
              <a:rPr lang="en-US" dirty="0"/>
              <a:t>, </a:t>
            </a:r>
            <a:r>
              <a:rPr lang="en-US" dirty="0" err="1"/>
              <a:t>bitta</a:t>
            </a:r>
            <a:r>
              <a:rPr lang="en-US" dirty="0"/>
              <a:t> </a:t>
            </a:r>
            <a:r>
              <a:rPr lang="en-US" dirty="0" err="1"/>
              <a:t>qaynatib</a:t>
            </a:r>
            <a:r>
              <a:rPr lang="en-US" dirty="0"/>
              <a:t> </a:t>
            </a:r>
            <a:r>
              <a:rPr lang="en-US" dirty="0" err="1"/>
              <a:t>oling</a:t>
            </a:r>
            <a:r>
              <a:rPr lang="en-US" dirty="0"/>
              <a:t>. </a:t>
            </a:r>
            <a:r>
              <a:rPr lang="en-US" dirty="0" err="1"/>
              <a:t>So’ng</a:t>
            </a:r>
            <a:r>
              <a:rPr lang="en-US" dirty="0"/>
              <a:t> </a:t>
            </a:r>
            <a:r>
              <a:rPr lang="en-US" dirty="0" err="1"/>
              <a:t>olovni</a:t>
            </a:r>
            <a:r>
              <a:rPr lang="en-US" dirty="0"/>
              <a:t> </a:t>
            </a:r>
            <a:r>
              <a:rPr lang="en-US" dirty="0" err="1"/>
              <a:t>o’chiring</a:t>
            </a:r>
            <a:r>
              <a:rPr lang="en-US" dirty="0"/>
              <a:t>;</a:t>
            </a:r>
          </a:p>
          <a:p>
            <a:r>
              <a:rPr lang="en-US" dirty="0"/>
              <a:t>•	</a:t>
            </a:r>
            <a:r>
              <a:rPr lang="en-US" dirty="0" err="1"/>
              <a:t>jemni</a:t>
            </a:r>
            <a:r>
              <a:rPr lang="en-US" dirty="0"/>
              <a:t> </a:t>
            </a:r>
            <a:r>
              <a:rPr lang="en-US" dirty="0" err="1"/>
              <a:t>muzdek</a:t>
            </a:r>
            <a:r>
              <a:rPr lang="en-US" dirty="0"/>
              <a:t> </a:t>
            </a:r>
            <a:r>
              <a:rPr lang="en-US" dirty="0" err="1"/>
              <a:t>likopchaga</a:t>
            </a:r>
            <a:r>
              <a:rPr lang="en-US" dirty="0"/>
              <a:t> </a:t>
            </a:r>
            <a:r>
              <a:rPr lang="en-US" dirty="0" err="1"/>
              <a:t>tomizib</a:t>
            </a:r>
            <a:r>
              <a:rPr lang="en-US" dirty="0"/>
              <a:t> </a:t>
            </a:r>
            <a:r>
              <a:rPr lang="en-US" dirty="0" err="1"/>
              <a:t>ko’ring</a:t>
            </a:r>
            <a:r>
              <a:rPr lang="en-US" dirty="0"/>
              <a:t>, </a:t>
            </a:r>
            <a:r>
              <a:rPr lang="en-US" dirty="0" err="1"/>
              <a:t>tomchi</a:t>
            </a:r>
            <a:r>
              <a:rPr lang="en-US" dirty="0"/>
              <a:t> </a:t>
            </a:r>
            <a:r>
              <a:rPr lang="en-US" dirty="0" err="1"/>
              <a:t>oqib</a:t>
            </a:r>
            <a:r>
              <a:rPr lang="en-US" dirty="0"/>
              <a:t> </a:t>
            </a:r>
            <a:r>
              <a:rPr lang="en-US" dirty="0" err="1"/>
              <a:t>ketmasa</a:t>
            </a:r>
            <a:r>
              <a:rPr lang="en-US" dirty="0"/>
              <a:t>, </a:t>
            </a:r>
            <a:r>
              <a:rPr lang="en-US" dirty="0" err="1"/>
              <a:t>demak</a:t>
            </a:r>
            <a:r>
              <a:rPr lang="en-US" dirty="0"/>
              <a:t> </a:t>
            </a:r>
            <a:r>
              <a:rPr lang="en-US" dirty="0" err="1"/>
              <a:t>jem</a:t>
            </a:r>
            <a:r>
              <a:rPr lang="en-US" dirty="0"/>
              <a:t> </a:t>
            </a:r>
            <a:r>
              <a:rPr lang="en-US" dirty="0" err="1"/>
              <a:t>tayyor</a:t>
            </a:r>
            <a:r>
              <a:rPr lang="en-US" dirty="0"/>
              <a:t> </a:t>
            </a:r>
            <a:r>
              <a:rPr lang="en-US" dirty="0" err="1"/>
              <a:t>bo’lgan</a:t>
            </a:r>
            <a:r>
              <a:rPr lang="en-US" dirty="0"/>
              <a:t> </a:t>
            </a:r>
            <a:r>
              <a:rPr lang="en-US" dirty="0" err="1"/>
              <a:t>hisoblanadi</a:t>
            </a:r>
            <a:r>
              <a:rPr lang="en-US" dirty="0"/>
              <a:t>.</a:t>
            </a:r>
          </a:p>
          <a:p>
            <a:r>
              <a:rPr lang="en-US" dirty="0" err="1"/>
              <a:t>Yaxshi</a:t>
            </a:r>
            <a:r>
              <a:rPr lang="en-US" dirty="0"/>
              <a:t> </a:t>
            </a:r>
            <a:r>
              <a:rPr lang="en-US" dirty="0" err="1"/>
              <a:t>sterillangan</a:t>
            </a:r>
            <a:r>
              <a:rPr lang="en-US" dirty="0"/>
              <a:t> </a:t>
            </a:r>
            <a:r>
              <a:rPr lang="en-US" dirty="0" err="1"/>
              <a:t>bankada</a:t>
            </a:r>
            <a:r>
              <a:rPr lang="en-US" dirty="0"/>
              <a:t> </a:t>
            </a:r>
            <a:r>
              <a:rPr lang="en-US" dirty="0" err="1"/>
              <a:t>jem</a:t>
            </a:r>
            <a:r>
              <a:rPr lang="en-US" dirty="0"/>
              <a:t> </a:t>
            </a:r>
            <a:r>
              <a:rPr lang="en-US" dirty="0" err="1"/>
              <a:t>bir</a:t>
            </a:r>
            <a:r>
              <a:rPr lang="en-US" dirty="0"/>
              <a:t> </a:t>
            </a:r>
            <a:r>
              <a:rPr lang="en-US" dirty="0" err="1"/>
              <a:t>yil</a:t>
            </a:r>
            <a:r>
              <a:rPr lang="en-US" dirty="0"/>
              <a:t> </a:t>
            </a:r>
            <a:r>
              <a:rPr lang="en-US" dirty="0" err="1"/>
              <a:t>va</a:t>
            </a:r>
            <a:r>
              <a:rPr lang="en-US" dirty="0"/>
              <a:t> </a:t>
            </a:r>
            <a:r>
              <a:rPr lang="en-US" dirty="0" err="1"/>
              <a:t>undan</a:t>
            </a:r>
            <a:r>
              <a:rPr lang="en-US" dirty="0"/>
              <a:t> </a:t>
            </a:r>
            <a:r>
              <a:rPr lang="en-US" dirty="0" err="1"/>
              <a:t>ortiqroq</a:t>
            </a:r>
            <a:r>
              <a:rPr lang="en-US" dirty="0"/>
              <a:t> </a:t>
            </a:r>
            <a:r>
              <a:rPr lang="en-US" dirty="0" err="1"/>
              <a:t>saqlaniladi</a:t>
            </a:r>
            <a:r>
              <a:rPr lang="en-US" dirty="0"/>
              <a:t>.</a:t>
            </a:r>
          </a:p>
          <a:p>
            <a:endParaRPr lang="uz-Cyrl-UZ" dirty="0"/>
          </a:p>
        </p:txBody>
      </p:sp>
    </p:spTree>
    <p:extLst>
      <p:ext uri="{BB962C8B-B14F-4D97-AF65-F5344CB8AC3E}">
        <p14:creationId xmlns:p14="http://schemas.microsoft.com/office/powerpoint/2010/main" val="425034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err="1"/>
              <a:t>Povidlo</a:t>
            </a:r>
            <a:endParaRPr lang="uz-Cyrl-U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13690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6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err="1" smtClean="0"/>
              <a:t>Pavidlo</a:t>
            </a:r>
            <a:r>
              <a:rPr lang="en-US" dirty="0" smtClean="0"/>
              <a:t> </a:t>
            </a:r>
            <a:r>
              <a:rPr lang="en-US" dirty="0" err="1" smtClean="0"/>
              <a:t>tayyorlaydigan</a:t>
            </a:r>
            <a:r>
              <a:rPr lang="en-US" dirty="0" smtClean="0"/>
              <a:t> </a:t>
            </a:r>
            <a:r>
              <a:rPr lang="en-US" dirty="0" err="1" smtClean="0"/>
              <a:t>mevalar</a:t>
            </a:r>
            <a:r>
              <a:rPr lang="en-US" dirty="0" smtClean="0"/>
              <a:t>.</a:t>
            </a:r>
            <a:endParaRPr lang="uz-Cyrl-UZ" dirty="0"/>
          </a:p>
        </p:txBody>
      </p:sp>
      <p:sp>
        <p:nvSpPr>
          <p:cNvPr id="3" name="Объект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a:t>•	</a:t>
            </a:r>
            <a:r>
              <a:rPr lang="en-US" dirty="0" err="1"/>
              <a:t>olma</a:t>
            </a:r>
            <a:r>
              <a:rPr lang="en-US" dirty="0"/>
              <a:t>;</a:t>
            </a:r>
          </a:p>
          <a:p>
            <a:r>
              <a:rPr lang="en-US" dirty="0"/>
              <a:t>•	</a:t>
            </a:r>
            <a:r>
              <a:rPr lang="en-US" dirty="0" err="1"/>
              <a:t>nok</a:t>
            </a:r>
            <a:r>
              <a:rPr lang="en-US" dirty="0"/>
              <a:t>;</a:t>
            </a:r>
          </a:p>
          <a:p>
            <a:r>
              <a:rPr lang="en-US" dirty="0"/>
              <a:t>•	</a:t>
            </a:r>
            <a:r>
              <a:rPr lang="en-US" dirty="0" err="1"/>
              <a:t>olxo’ri</a:t>
            </a:r>
            <a:r>
              <a:rPr lang="en-US" dirty="0"/>
              <a:t>;</a:t>
            </a:r>
          </a:p>
          <a:p>
            <a:r>
              <a:rPr lang="en-US" dirty="0"/>
              <a:t>•	</a:t>
            </a:r>
            <a:r>
              <a:rPr lang="en-US" dirty="0" err="1"/>
              <a:t>o’rik</a:t>
            </a:r>
            <a:r>
              <a:rPr lang="en-US" dirty="0"/>
              <a:t>.</a:t>
            </a:r>
          </a:p>
          <a:p>
            <a:endParaRPr lang="uz-Cyrl-UZ" dirty="0"/>
          </a:p>
        </p:txBody>
      </p:sp>
    </p:spTree>
    <p:extLst>
      <p:ext uri="{BB962C8B-B14F-4D97-AF65-F5344CB8AC3E}">
        <p14:creationId xmlns:p14="http://schemas.microsoft.com/office/powerpoint/2010/main" val="316403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smtClean="0"/>
              <a:t>Tayyorlanishi</a:t>
            </a:r>
            <a:r>
              <a:rPr lang="en-US" dirty="0" smtClean="0"/>
              <a:t> :</a:t>
            </a:r>
            <a:endParaRPr lang="uz-Cyrl-UZ" dirty="0"/>
          </a:p>
        </p:txBody>
      </p:sp>
      <p:sp>
        <p:nvSpPr>
          <p:cNvPr id="3" name="Объект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62500" lnSpcReduction="20000"/>
          </a:bodyPr>
          <a:lstStyle/>
          <a:p>
            <a:r>
              <a:rPr lang="en-US" dirty="0" err="1"/>
              <a:t>Povidloni</a:t>
            </a:r>
            <a:r>
              <a:rPr lang="en-US" dirty="0"/>
              <a:t> </a:t>
            </a:r>
            <a:r>
              <a:rPr lang="en-US" dirty="0" err="1"/>
              <a:t>qaynatish</a:t>
            </a:r>
            <a:r>
              <a:rPr lang="en-US" dirty="0"/>
              <a:t> </a:t>
            </a:r>
            <a:r>
              <a:rPr lang="en-US" dirty="0" err="1"/>
              <a:t>jemga</a:t>
            </a:r>
            <a:r>
              <a:rPr lang="en-US" dirty="0"/>
              <a:t> </a:t>
            </a:r>
            <a:r>
              <a:rPr lang="en-US" dirty="0" err="1"/>
              <a:t>nisbatan</a:t>
            </a:r>
            <a:r>
              <a:rPr lang="en-US" dirty="0"/>
              <a:t> </a:t>
            </a:r>
            <a:r>
              <a:rPr lang="en-US" dirty="0" err="1"/>
              <a:t>sal</a:t>
            </a:r>
            <a:r>
              <a:rPr lang="en-US" dirty="0"/>
              <a:t> </a:t>
            </a:r>
            <a:r>
              <a:rPr lang="en-US" dirty="0" err="1"/>
              <a:t>qiyinroq</a:t>
            </a:r>
            <a:r>
              <a:rPr lang="en-US" dirty="0"/>
              <a:t>:</a:t>
            </a:r>
          </a:p>
          <a:p>
            <a:r>
              <a:rPr lang="en-US" dirty="0"/>
              <a:t>•	</a:t>
            </a:r>
            <a:r>
              <a:rPr lang="en-US" dirty="0" err="1"/>
              <a:t>mevalarni</a:t>
            </a:r>
            <a:r>
              <a:rPr lang="en-US" dirty="0"/>
              <a:t> </a:t>
            </a:r>
            <a:r>
              <a:rPr lang="en-US" dirty="0" err="1"/>
              <a:t>tozalab</a:t>
            </a:r>
            <a:r>
              <a:rPr lang="en-US" dirty="0"/>
              <a:t>, </a:t>
            </a:r>
            <a:r>
              <a:rPr lang="en-US" dirty="0" err="1"/>
              <a:t>to’g’rab</a:t>
            </a:r>
            <a:r>
              <a:rPr lang="en-US" dirty="0"/>
              <a:t> </a:t>
            </a:r>
            <a:r>
              <a:rPr lang="en-US" dirty="0" err="1"/>
              <a:t>oling</a:t>
            </a:r>
            <a:r>
              <a:rPr lang="en-US" dirty="0"/>
              <a:t>;</a:t>
            </a:r>
          </a:p>
          <a:p>
            <a:r>
              <a:rPr lang="en-US" dirty="0"/>
              <a:t>•	</a:t>
            </a:r>
            <a:r>
              <a:rPr lang="en-US" dirty="0" err="1"/>
              <a:t>ozroq</a:t>
            </a:r>
            <a:r>
              <a:rPr lang="en-US" dirty="0"/>
              <a:t> </a:t>
            </a:r>
            <a:r>
              <a:rPr lang="en-US" dirty="0" err="1"/>
              <a:t>suv</a:t>
            </a:r>
            <a:r>
              <a:rPr lang="en-US" dirty="0"/>
              <a:t> </a:t>
            </a:r>
            <a:r>
              <a:rPr lang="en-US" dirty="0" err="1"/>
              <a:t>solib</a:t>
            </a:r>
            <a:r>
              <a:rPr lang="en-US" dirty="0"/>
              <a:t>, </a:t>
            </a:r>
            <a:r>
              <a:rPr lang="en-US" dirty="0" err="1"/>
              <a:t>o’rta</a:t>
            </a:r>
            <a:r>
              <a:rPr lang="en-US" dirty="0"/>
              <a:t> </a:t>
            </a:r>
            <a:r>
              <a:rPr lang="en-US" dirty="0" err="1"/>
              <a:t>olovda</a:t>
            </a:r>
            <a:r>
              <a:rPr lang="en-US" dirty="0"/>
              <a:t> </a:t>
            </a:r>
            <a:r>
              <a:rPr lang="en-US" dirty="0" err="1"/>
              <a:t>qaynating</a:t>
            </a:r>
            <a:r>
              <a:rPr lang="en-US" dirty="0"/>
              <a:t>: 1 kilo </a:t>
            </a:r>
            <a:r>
              <a:rPr lang="en-US" dirty="0" err="1"/>
              <a:t>mevaga</a:t>
            </a:r>
            <a:r>
              <a:rPr lang="en-US" dirty="0"/>
              <a:t> 1 </a:t>
            </a:r>
            <a:r>
              <a:rPr lang="en-US" dirty="0" err="1"/>
              <a:t>stakan</a:t>
            </a:r>
            <a:r>
              <a:rPr lang="en-US" dirty="0"/>
              <a:t> </a:t>
            </a:r>
            <a:r>
              <a:rPr lang="en-US" dirty="0" err="1"/>
              <a:t>suv</a:t>
            </a:r>
            <a:r>
              <a:rPr lang="en-US" dirty="0"/>
              <a:t> </a:t>
            </a:r>
            <a:r>
              <a:rPr lang="en-US" dirty="0" err="1"/>
              <a:t>solamiz</a:t>
            </a:r>
            <a:r>
              <a:rPr lang="en-US" dirty="0"/>
              <a:t>. Agar </a:t>
            </a:r>
            <a:r>
              <a:rPr lang="en-US" dirty="0" err="1"/>
              <a:t>mevalar</a:t>
            </a:r>
            <a:r>
              <a:rPr lang="en-US" dirty="0"/>
              <a:t> </a:t>
            </a:r>
            <a:r>
              <a:rPr lang="en-US" dirty="0" err="1"/>
              <a:t>sersuv</a:t>
            </a:r>
            <a:r>
              <a:rPr lang="en-US" dirty="0"/>
              <a:t> </a:t>
            </a:r>
            <a:r>
              <a:rPr lang="en-US" dirty="0" err="1"/>
              <a:t>bo’lsa</a:t>
            </a:r>
            <a:r>
              <a:rPr lang="en-US" dirty="0"/>
              <a:t>, </a:t>
            </a:r>
            <a:r>
              <a:rPr lang="en-US" dirty="0" err="1"/>
              <a:t>unda</a:t>
            </a:r>
            <a:r>
              <a:rPr lang="en-US" dirty="0"/>
              <a:t> </a:t>
            </a:r>
            <a:r>
              <a:rPr lang="en-US" dirty="0" err="1"/>
              <a:t>suvni</a:t>
            </a:r>
            <a:r>
              <a:rPr lang="en-US" dirty="0"/>
              <a:t> </a:t>
            </a:r>
            <a:r>
              <a:rPr lang="en-US" dirty="0" err="1"/>
              <a:t>sal</a:t>
            </a:r>
            <a:r>
              <a:rPr lang="en-US" dirty="0"/>
              <a:t> </a:t>
            </a:r>
            <a:r>
              <a:rPr lang="en-US" dirty="0" err="1"/>
              <a:t>ozroq</a:t>
            </a:r>
            <a:r>
              <a:rPr lang="en-US" dirty="0"/>
              <a:t> soling;</a:t>
            </a:r>
          </a:p>
          <a:p>
            <a:r>
              <a:rPr lang="en-US" dirty="0"/>
              <a:t>•	</a:t>
            </a:r>
            <a:r>
              <a:rPr lang="en-US" dirty="0" err="1"/>
              <a:t>Uni</a:t>
            </a:r>
            <a:r>
              <a:rPr lang="en-US" dirty="0"/>
              <a:t> </a:t>
            </a:r>
            <a:r>
              <a:rPr lang="en-US" dirty="0" err="1"/>
              <a:t>g’alvirdan</a:t>
            </a:r>
            <a:r>
              <a:rPr lang="en-US" dirty="0"/>
              <a:t> </a:t>
            </a:r>
            <a:r>
              <a:rPr lang="en-US" dirty="0" err="1"/>
              <a:t>chiqarib</a:t>
            </a:r>
            <a:r>
              <a:rPr lang="en-US" dirty="0"/>
              <a:t> </a:t>
            </a:r>
            <a:r>
              <a:rPr lang="en-US" dirty="0" err="1"/>
              <a:t>pyure</a:t>
            </a:r>
            <a:r>
              <a:rPr lang="en-US" dirty="0"/>
              <a:t> </a:t>
            </a:r>
            <a:r>
              <a:rPr lang="en-US" dirty="0" err="1"/>
              <a:t>olamiz</a:t>
            </a:r>
            <a:r>
              <a:rPr lang="en-US" dirty="0"/>
              <a:t>;</a:t>
            </a:r>
          </a:p>
          <a:p>
            <a:r>
              <a:rPr lang="en-US" dirty="0"/>
              <a:t>•	</a:t>
            </a:r>
            <a:r>
              <a:rPr lang="en-US" dirty="0" err="1"/>
              <a:t>qancha</a:t>
            </a:r>
            <a:r>
              <a:rPr lang="en-US" dirty="0"/>
              <a:t> </a:t>
            </a:r>
            <a:r>
              <a:rPr lang="en-US" dirty="0" err="1"/>
              <a:t>shakar</a:t>
            </a:r>
            <a:r>
              <a:rPr lang="en-US" dirty="0"/>
              <a:t> </a:t>
            </a:r>
            <a:r>
              <a:rPr lang="en-US" dirty="0" err="1"/>
              <a:t>solishni</a:t>
            </a:r>
            <a:r>
              <a:rPr lang="en-US" dirty="0"/>
              <a:t> </a:t>
            </a:r>
            <a:r>
              <a:rPr lang="en-US" dirty="0" err="1"/>
              <a:t>bilish</a:t>
            </a:r>
            <a:r>
              <a:rPr lang="en-US" dirty="0"/>
              <a:t> </a:t>
            </a:r>
            <a:r>
              <a:rPr lang="en-US" dirty="0" err="1"/>
              <a:t>uchun</a:t>
            </a:r>
            <a:r>
              <a:rPr lang="en-US" dirty="0"/>
              <a:t>, </a:t>
            </a:r>
            <a:r>
              <a:rPr lang="en-US" dirty="0" err="1"/>
              <a:t>uni</a:t>
            </a:r>
            <a:r>
              <a:rPr lang="en-US" dirty="0"/>
              <a:t> </a:t>
            </a:r>
            <a:r>
              <a:rPr lang="en-US" dirty="0" err="1"/>
              <a:t>o’lchb</a:t>
            </a:r>
            <a:r>
              <a:rPr lang="en-US" dirty="0"/>
              <a:t> </a:t>
            </a:r>
            <a:r>
              <a:rPr lang="en-US" dirty="0" err="1"/>
              <a:t>oling</a:t>
            </a:r>
            <a:r>
              <a:rPr lang="en-US" dirty="0"/>
              <a:t>. </a:t>
            </a:r>
            <a:r>
              <a:rPr lang="en-US" dirty="0" err="1"/>
              <a:t>Odatda</a:t>
            </a:r>
            <a:r>
              <a:rPr lang="en-US" dirty="0"/>
              <a:t> 1:1 </a:t>
            </a:r>
            <a:r>
              <a:rPr lang="en-US" dirty="0" err="1"/>
              <a:t>miqdorda</a:t>
            </a:r>
            <a:r>
              <a:rPr lang="en-US" dirty="0"/>
              <a:t>, agar </a:t>
            </a:r>
            <a:r>
              <a:rPr lang="en-US" dirty="0" err="1"/>
              <a:t>mevalar</a:t>
            </a:r>
            <a:r>
              <a:rPr lang="en-US" dirty="0"/>
              <a:t> </a:t>
            </a:r>
            <a:r>
              <a:rPr lang="en-US" dirty="0" err="1"/>
              <a:t>nordon</a:t>
            </a:r>
            <a:r>
              <a:rPr lang="en-US" dirty="0"/>
              <a:t> </a:t>
            </a:r>
            <a:r>
              <a:rPr lang="en-US" dirty="0" err="1"/>
              <a:t>bo’lsa</a:t>
            </a:r>
            <a:r>
              <a:rPr lang="en-US" dirty="0"/>
              <a:t>, </a:t>
            </a:r>
            <a:r>
              <a:rPr lang="en-US" dirty="0" err="1"/>
              <a:t>unda</a:t>
            </a:r>
            <a:r>
              <a:rPr lang="en-US" dirty="0"/>
              <a:t> 1,5 </a:t>
            </a:r>
            <a:r>
              <a:rPr lang="en-US" dirty="0" err="1"/>
              <a:t>yoki</a:t>
            </a:r>
            <a:r>
              <a:rPr lang="en-US" dirty="0"/>
              <a:t> </a:t>
            </a:r>
            <a:r>
              <a:rPr lang="en-US" dirty="0" err="1"/>
              <a:t>hatto</a:t>
            </a:r>
            <a:r>
              <a:rPr lang="en-US" dirty="0"/>
              <a:t> 2 </a:t>
            </a:r>
            <a:r>
              <a:rPr lang="en-US" dirty="0" err="1"/>
              <a:t>karra</a:t>
            </a:r>
            <a:r>
              <a:rPr lang="en-US" dirty="0"/>
              <a:t> </a:t>
            </a:r>
            <a:r>
              <a:rPr lang="en-US" dirty="0" err="1"/>
              <a:t>ko’proq</a:t>
            </a:r>
            <a:r>
              <a:rPr lang="en-US" dirty="0"/>
              <a:t> </a:t>
            </a:r>
            <a:r>
              <a:rPr lang="en-US" dirty="0" err="1"/>
              <a:t>miqdorda</a:t>
            </a:r>
            <a:r>
              <a:rPr lang="en-US" dirty="0"/>
              <a:t> ham </a:t>
            </a:r>
            <a:r>
              <a:rPr lang="en-US" dirty="0" err="1"/>
              <a:t>solinadi</a:t>
            </a:r>
            <a:r>
              <a:rPr lang="en-US" dirty="0"/>
              <a:t>;</a:t>
            </a:r>
          </a:p>
          <a:p>
            <a:r>
              <a:rPr lang="en-US" dirty="0"/>
              <a:t>•	past </a:t>
            </a:r>
            <a:r>
              <a:rPr lang="en-US" dirty="0" err="1"/>
              <a:t>olovda</a:t>
            </a:r>
            <a:r>
              <a:rPr lang="en-US" dirty="0"/>
              <a:t> </a:t>
            </a:r>
            <a:r>
              <a:rPr lang="en-US" dirty="0" err="1"/>
              <a:t>mevali</a:t>
            </a:r>
            <a:r>
              <a:rPr lang="en-US" dirty="0"/>
              <a:t> </a:t>
            </a:r>
            <a:r>
              <a:rPr lang="en-US" dirty="0" err="1"/>
              <a:t>pyureni</a:t>
            </a:r>
            <a:r>
              <a:rPr lang="en-US" dirty="0"/>
              <a:t> </a:t>
            </a:r>
            <a:r>
              <a:rPr lang="en-US" dirty="0" err="1"/>
              <a:t>quyuqlashgunicha</a:t>
            </a:r>
            <a:r>
              <a:rPr lang="en-US" dirty="0"/>
              <a:t> </a:t>
            </a:r>
            <a:r>
              <a:rPr lang="en-US" dirty="0" err="1"/>
              <a:t>qaynatib</a:t>
            </a:r>
            <a:r>
              <a:rPr lang="en-US" dirty="0"/>
              <a:t> </a:t>
            </a:r>
            <a:r>
              <a:rPr lang="en-US" dirty="0" err="1"/>
              <a:t>oling</a:t>
            </a:r>
            <a:r>
              <a:rPr lang="en-US" dirty="0"/>
              <a:t>;</a:t>
            </a:r>
          </a:p>
          <a:p>
            <a:r>
              <a:rPr lang="en-US" dirty="0"/>
              <a:t>•	</a:t>
            </a:r>
            <a:r>
              <a:rPr lang="en-US" dirty="0" err="1"/>
              <a:t>so’ng</a:t>
            </a:r>
            <a:r>
              <a:rPr lang="en-US" dirty="0"/>
              <a:t> </a:t>
            </a:r>
            <a:r>
              <a:rPr lang="en-US" dirty="0" err="1"/>
              <a:t>shakarni</a:t>
            </a:r>
            <a:r>
              <a:rPr lang="en-US" dirty="0"/>
              <a:t> </a:t>
            </a:r>
            <a:r>
              <a:rPr lang="en-US" dirty="0" err="1"/>
              <a:t>solib</a:t>
            </a:r>
            <a:r>
              <a:rPr lang="en-US" dirty="0"/>
              <a:t>, </a:t>
            </a:r>
            <a:r>
              <a:rPr lang="en-US" dirty="0" err="1"/>
              <a:t>aralashtiring</a:t>
            </a:r>
            <a:r>
              <a:rPr lang="en-US" dirty="0"/>
              <a:t> </a:t>
            </a:r>
            <a:r>
              <a:rPr lang="en-US" dirty="0" err="1"/>
              <a:t>va</a:t>
            </a:r>
            <a:r>
              <a:rPr lang="en-US" dirty="0"/>
              <a:t> </a:t>
            </a:r>
            <a:r>
              <a:rPr lang="en-US" dirty="0" err="1"/>
              <a:t>keraklicha</a:t>
            </a:r>
            <a:r>
              <a:rPr lang="en-US" dirty="0"/>
              <a:t> </a:t>
            </a:r>
            <a:r>
              <a:rPr lang="en-US" dirty="0" err="1"/>
              <a:t>qaynatib</a:t>
            </a:r>
            <a:r>
              <a:rPr lang="en-US" dirty="0"/>
              <a:t> </a:t>
            </a:r>
            <a:r>
              <a:rPr lang="en-US" dirty="0" err="1"/>
              <a:t>oling</a:t>
            </a:r>
            <a:r>
              <a:rPr lang="en-US" dirty="0"/>
              <a:t>;</a:t>
            </a:r>
          </a:p>
          <a:p>
            <a:r>
              <a:rPr lang="en-US" dirty="0"/>
              <a:t>•	agar </a:t>
            </a:r>
            <a:r>
              <a:rPr lang="en-US" dirty="0" err="1"/>
              <a:t>mevalar</a:t>
            </a:r>
            <a:r>
              <a:rPr lang="en-US" dirty="0"/>
              <a:t> </a:t>
            </a:r>
            <a:r>
              <a:rPr lang="en-US" dirty="0" err="1"/>
              <a:t>juda</a:t>
            </a:r>
            <a:r>
              <a:rPr lang="en-US" dirty="0"/>
              <a:t> ham </a:t>
            </a:r>
            <a:r>
              <a:rPr lang="en-US" dirty="0" err="1"/>
              <a:t>shirin</a:t>
            </a:r>
            <a:r>
              <a:rPr lang="en-US" dirty="0"/>
              <a:t> </a:t>
            </a:r>
            <a:r>
              <a:rPr lang="en-US" dirty="0" err="1"/>
              <a:t>bo’lsa</a:t>
            </a:r>
            <a:r>
              <a:rPr lang="en-US" dirty="0"/>
              <a:t>, </a:t>
            </a:r>
            <a:r>
              <a:rPr lang="en-US" dirty="0" err="1"/>
              <a:t>unda</a:t>
            </a:r>
            <a:r>
              <a:rPr lang="en-US" dirty="0"/>
              <a:t> </a:t>
            </a:r>
            <a:r>
              <a:rPr lang="en-US" dirty="0" err="1"/>
              <a:t>limon</a:t>
            </a:r>
            <a:r>
              <a:rPr lang="en-US" dirty="0"/>
              <a:t> </a:t>
            </a:r>
            <a:r>
              <a:rPr lang="en-US" dirty="0" err="1"/>
              <a:t>kislotasidan</a:t>
            </a:r>
            <a:r>
              <a:rPr lang="en-US" dirty="0"/>
              <a:t> </a:t>
            </a:r>
            <a:r>
              <a:rPr lang="en-US" dirty="0" err="1"/>
              <a:t>ozroq</a:t>
            </a:r>
            <a:r>
              <a:rPr lang="en-US" dirty="0"/>
              <a:t> soling;</a:t>
            </a:r>
          </a:p>
          <a:p>
            <a:r>
              <a:rPr lang="en-US" dirty="0"/>
              <a:t>•	</a:t>
            </a:r>
            <a:r>
              <a:rPr lang="en-US" dirty="0" err="1"/>
              <a:t>issiq</a:t>
            </a:r>
            <a:r>
              <a:rPr lang="en-US" dirty="0"/>
              <a:t> </a:t>
            </a:r>
            <a:r>
              <a:rPr lang="en-US" dirty="0" err="1"/>
              <a:t>povidloni</a:t>
            </a:r>
            <a:r>
              <a:rPr lang="en-US" dirty="0"/>
              <a:t>, </a:t>
            </a:r>
            <a:r>
              <a:rPr lang="en-US" dirty="0" err="1"/>
              <a:t>sterillangan</a:t>
            </a:r>
            <a:r>
              <a:rPr lang="en-US" dirty="0"/>
              <a:t> </a:t>
            </a:r>
            <a:r>
              <a:rPr lang="en-US" dirty="0" err="1"/>
              <a:t>issiq</a:t>
            </a:r>
            <a:r>
              <a:rPr lang="en-US" dirty="0"/>
              <a:t> </a:t>
            </a:r>
            <a:r>
              <a:rPr lang="en-US" dirty="0" err="1"/>
              <a:t>bankaga</a:t>
            </a:r>
            <a:r>
              <a:rPr lang="en-US" dirty="0"/>
              <a:t> soling;</a:t>
            </a:r>
          </a:p>
          <a:p>
            <a:r>
              <a:rPr lang="en-US" dirty="0"/>
              <a:t>•	</a:t>
            </a:r>
            <a:r>
              <a:rPr lang="en-US" dirty="0" err="1"/>
              <a:t>Sovutilgan</a:t>
            </a:r>
            <a:r>
              <a:rPr lang="en-US" dirty="0"/>
              <a:t> </a:t>
            </a:r>
            <a:r>
              <a:rPr lang="en-US" dirty="0" err="1"/>
              <a:t>murabbo</a:t>
            </a:r>
            <a:r>
              <a:rPr lang="en-US" dirty="0"/>
              <a:t> </a:t>
            </a:r>
            <a:r>
              <a:rPr lang="en-US" dirty="0" err="1"/>
              <a:t>ustida</a:t>
            </a:r>
            <a:r>
              <a:rPr lang="en-US" dirty="0"/>
              <a:t> </a:t>
            </a:r>
            <a:r>
              <a:rPr lang="en-US" dirty="0" err="1"/>
              <a:t>zich</a:t>
            </a:r>
            <a:r>
              <a:rPr lang="en-US" dirty="0"/>
              <a:t> </a:t>
            </a:r>
            <a:r>
              <a:rPr lang="en-US" dirty="0" err="1"/>
              <a:t>qobiq</a:t>
            </a:r>
            <a:r>
              <a:rPr lang="en-US" dirty="0"/>
              <a:t> </a:t>
            </a:r>
            <a:r>
              <a:rPr lang="en-US" dirty="0" err="1"/>
              <a:t>hosil</a:t>
            </a:r>
            <a:r>
              <a:rPr lang="en-US" dirty="0"/>
              <a:t> </a:t>
            </a:r>
            <a:r>
              <a:rPr lang="en-US" dirty="0" err="1"/>
              <a:t>bo’lishi</a:t>
            </a:r>
            <a:r>
              <a:rPr lang="en-US" dirty="0"/>
              <a:t> </a:t>
            </a:r>
            <a:r>
              <a:rPr lang="en-US" dirty="0" err="1"/>
              <a:t>kerak</a:t>
            </a:r>
            <a:r>
              <a:rPr lang="en-US" dirty="0"/>
              <a:t>, </a:t>
            </a:r>
            <a:r>
              <a:rPr lang="en-US" dirty="0" err="1"/>
              <a:t>bu</a:t>
            </a:r>
            <a:r>
              <a:rPr lang="en-US" dirty="0"/>
              <a:t> </a:t>
            </a:r>
            <a:r>
              <a:rPr lang="en-US" dirty="0" err="1"/>
              <a:t>uni</a:t>
            </a:r>
            <a:r>
              <a:rPr lang="en-US" dirty="0"/>
              <a:t> </a:t>
            </a:r>
            <a:r>
              <a:rPr lang="en-US" dirty="0" err="1"/>
              <a:t>buzilmasdan</a:t>
            </a:r>
            <a:r>
              <a:rPr lang="en-US" dirty="0"/>
              <a:t> </a:t>
            </a:r>
            <a:r>
              <a:rPr lang="en-US" dirty="0" err="1"/>
              <a:t>saqlaydi</a:t>
            </a:r>
            <a:r>
              <a:rPr lang="en-US" dirty="0"/>
              <a:t>. </a:t>
            </a:r>
            <a:r>
              <a:rPr lang="en-US" dirty="0" err="1"/>
              <a:t>Endi</a:t>
            </a:r>
            <a:r>
              <a:rPr lang="en-US" dirty="0"/>
              <a:t> </a:t>
            </a:r>
            <a:r>
              <a:rPr lang="en-US" dirty="0" err="1"/>
              <a:t>bankalarni</a:t>
            </a:r>
            <a:r>
              <a:rPr lang="en-US" dirty="0"/>
              <a:t> </a:t>
            </a:r>
            <a:r>
              <a:rPr lang="en-US" dirty="0" err="1"/>
              <a:t>yopishingiz</a:t>
            </a:r>
            <a:r>
              <a:rPr lang="en-US" dirty="0"/>
              <a:t> </a:t>
            </a:r>
            <a:r>
              <a:rPr lang="en-US" dirty="0" err="1"/>
              <a:t>mumkin</a:t>
            </a:r>
            <a:r>
              <a:rPr lang="en-US" dirty="0"/>
              <a:t>.</a:t>
            </a:r>
          </a:p>
          <a:p>
            <a:endParaRPr lang="uz-Cyrl-UZ" dirty="0"/>
          </a:p>
        </p:txBody>
      </p:sp>
    </p:spTree>
    <p:extLst>
      <p:ext uri="{BB962C8B-B14F-4D97-AF65-F5344CB8AC3E}">
        <p14:creationId xmlns:p14="http://schemas.microsoft.com/office/powerpoint/2010/main" val="22673748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226</Words>
  <Application>Microsoft Office PowerPoint</Application>
  <PresentationFormat>Экран (4:3)</PresentationFormat>
  <Paragraphs>56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Oshpaz. Tayyorladi: Muradova Noila Muxirboyevna.</vt:lpstr>
      <vt:lpstr>Qiyom va mevali jem  tayyorlash texnologiyasi</vt:lpstr>
      <vt:lpstr>1.Qiyom va mevali jem to‘g‘risida ma’lumotlar</vt:lpstr>
      <vt:lpstr>2.Mevali jem va murabbo tayyorlash.</vt:lpstr>
      <vt:lpstr> Jemni qaysi mevalardan tayyorlash mumkin </vt:lpstr>
      <vt:lpstr>To’g’ri qaynatish Jem tayyorlashda ishlatladigan mevalarni yaxshilab yuvish,to’g’rash, so’ng ularning qurishi, ya’ni ortiqcha suvidan xalos etish uchun chetga bir oz muddatga qoldirish kerak. So’ng ularni ko’p miqdordagi suvda yumshagunicha qaynatiladi va undan keyingina shakar solinadi. So’ng olovni balandlatib, muntazam kovlab turib, quyulgunicha qaynatiladi. Xuddi murabbo kabi jem tayyorlashda ham bir necha qoidalarga amal qilish kerak bo’ladi: </vt:lpstr>
      <vt:lpstr>Povidlo</vt:lpstr>
      <vt:lpstr>Pavidlo tayyorlaydigan mevalar.</vt:lpstr>
      <vt:lpstr>Tayyorlanishi :</vt:lpstr>
      <vt:lpstr>  Murabbo tayyorlash   </vt:lpstr>
      <vt:lpstr>Tayyorlanishi:</vt:lpstr>
      <vt:lpstr>E’tiboringiz uchun raxmat.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Oshpaz. Tayyorladi: Muradova Noila Muxirboyevna.</dc:title>
  <dc:creator>Aziz</dc:creator>
  <cp:lastModifiedBy>Aziz</cp:lastModifiedBy>
  <cp:revision>5</cp:revision>
  <dcterms:created xsi:type="dcterms:W3CDTF">2021-12-16T04:23:46Z</dcterms:created>
  <dcterms:modified xsi:type="dcterms:W3CDTF">2021-12-16T05:43:45Z</dcterms:modified>
</cp:coreProperties>
</file>