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08D100-E881-4574-BA3D-93FB22B1C51F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C7BD52-38A0-4BE6-B7FE-BA30444CA4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770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7BD52-38A0-4BE6-B7FE-BA30444CA46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970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4BBBB-7155-4CBD-8FCC-10060CD11B6A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6A53-0849-48EC-897D-880C1D5B35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218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4BBBB-7155-4CBD-8FCC-10060CD11B6A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6A53-0849-48EC-897D-880C1D5B35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652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4BBBB-7155-4CBD-8FCC-10060CD11B6A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6A53-0849-48EC-897D-880C1D5B35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33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4BBBB-7155-4CBD-8FCC-10060CD11B6A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6A53-0849-48EC-897D-880C1D5B35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5971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4BBBB-7155-4CBD-8FCC-10060CD11B6A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6A53-0849-48EC-897D-880C1D5B35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45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4BBBB-7155-4CBD-8FCC-10060CD11B6A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6A53-0849-48EC-897D-880C1D5B35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7220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4BBBB-7155-4CBD-8FCC-10060CD11B6A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6A53-0849-48EC-897D-880C1D5B35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095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4BBBB-7155-4CBD-8FCC-10060CD11B6A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6A53-0849-48EC-897D-880C1D5B35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1889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4BBBB-7155-4CBD-8FCC-10060CD11B6A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6A53-0849-48EC-897D-880C1D5B35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698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4BBBB-7155-4CBD-8FCC-10060CD11B6A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6A53-0849-48EC-897D-880C1D5B35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743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4BBBB-7155-4CBD-8FCC-10060CD11B6A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6A53-0849-48EC-897D-880C1D5B35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595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4BBBB-7155-4CBD-8FCC-10060CD11B6A}" type="datetimeFigureOut">
              <a:rPr lang="ru-RU" smtClean="0"/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96A53-0849-48EC-897D-880C1D5B35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01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go.mail.ru/search_images?q=%D1%82%D0%B5%D1%85%D0%BD%D0%B8%D0%BA%D0%B0%20%D0%BC%D0%B0%D0%BD%D0%B8%D0%BA%D1%8E%D1%80%D0%B0%20%20%D0%BD%D0%B0%20%D0%BF%D0%BE%D0%B4%D0%BB%D0%BE%D0%BA%D0%BE%D1%82%D0%BD%D0%B8%D0%BA%D0%B5&amp;src=go&amp;gp=843253&amp;fr=ps&amp;sbmt=1631165565259&amp;hasnavig=0#urlhash=659292938101734925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go.mail.ru/search_images?q=%D1%82%D0%B5%D1%85%D0%BD%D0%B8%D0%BA%D0%B0%20%D0%BD%D0%B0%D0%BD%D0%B8%D1%81%D0%B5%D0%BD%D0%B8%D0%B5%20%D0%BB%D0%B0%D0%BA%D0%B0&amp;src=go&amp;gp=843253&amp;fr=ps&amp;sbmt=1631165771380&amp;hasnavig=0#urlhash=230221855465416162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go.mail.ru/search_images?q=%D1%82%D0%B5%D1%85%D0%BD%D0%B8%D0%BA%D0%B0%20%D0%BD%D0%B0%D0%BD%D0%B8%D1%81%D0%B5%D0%BD%D0%B8%D0%B5%20%D0%BB%D0%B0%D0%BA%D0%B0&amp;src=go&amp;gp=843253&amp;fr=ps&amp;sbmt=1631165771380&amp;hasnavig=0#urlhash=85509918160178224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go.mail.ru/search_images?q=%D1%81%D1%83%D1%88%D0%B8%D1%82%D1%8C%20%20%D0%BB%D0%B0%D0%BA%D0%B0%20%20%D1%81%20%D1%85%D0%BE%D0%BB%D0%BE%D0%B4%D0%BD%D1%8B%D0%B9%20%D0%B2%D0%BE%D0%B4%D0%BE%D0%B9&amp;src=go&amp;gp=843253&amp;fr=ps&amp;sbmt=1631166911922&amp;hasnavig=0#urlhash=907066686345111986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go.mail.ru/search_images?q=%D0%B4%D0%B8%D0%B7%D0%B0%D0%B9%D0%BD%20%D0%BD%D0%BE%D0%B3%D1%82%D0%B5%D0%B9&amp;src=go&amp;gp=843253&amp;fr=ps&amp;sbmt=1631167145377&amp;hasnavig=0#urlhash=321066451672981397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467600" y="1243915"/>
            <a:ext cx="4419600" cy="5257800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Qo‘llarni</a:t>
            </a:r>
            <a:r>
              <a:rPr lang="en-US" sz="2800" dirty="0" smtClean="0"/>
              <a:t> </a:t>
            </a:r>
            <a:r>
              <a:rPr lang="en-US" sz="2800" dirty="0" err="1" smtClean="0"/>
              <a:t>maxsus</a:t>
            </a:r>
            <a:r>
              <a:rPr lang="en-US" sz="2800" dirty="0" smtClean="0"/>
              <a:t> </a:t>
            </a:r>
            <a:r>
              <a:rPr lang="en-US" sz="2800" dirty="0" err="1" smtClean="0"/>
              <a:t>antiseptik</a:t>
            </a:r>
            <a:r>
              <a:rPr lang="en-US" sz="2800" dirty="0" smtClean="0"/>
              <a:t> </a:t>
            </a:r>
            <a:r>
              <a:rPr lang="en-US" sz="2800" dirty="0" err="1" smtClean="0"/>
              <a:t>bilan</a:t>
            </a:r>
            <a:r>
              <a:rPr lang="en-US" sz="2800" dirty="0" smtClean="0"/>
              <a:t> </a:t>
            </a:r>
            <a:r>
              <a:rPr lang="en-US" sz="2800" dirty="0" err="1" smtClean="0"/>
              <a:t>tozalab</a:t>
            </a:r>
            <a:r>
              <a:rPr lang="en-US" sz="2800" dirty="0" smtClean="0"/>
              <a:t> </a:t>
            </a:r>
            <a:r>
              <a:rPr lang="en-US" sz="2800" dirty="0" err="1" smtClean="0"/>
              <a:t>olinadi</a:t>
            </a:r>
            <a:r>
              <a:rPr lang="en-US" sz="2800" dirty="0" smtClean="0"/>
              <a:t>. </a:t>
            </a:r>
            <a:r>
              <a:rPr lang="en-US" sz="2800" dirty="0" err="1" smtClean="0"/>
              <a:t>Preparatni</a:t>
            </a:r>
            <a:r>
              <a:rPr lang="en-US" sz="2800" dirty="0" smtClean="0"/>
              <a:t> </a:t>
            </a:r>
            <a:r>
              <a:rPr lang="en-US" sz="2800" dirty="0" err="1" smtClean="0"/>
              <a:t>qo‘lning</a:t>
            </a:r>
            <a:r>
              <a:rPr lang="en-US" sz="2800" dirty="0" smtClean="0"/>
              <a:t> </a:t>
            </a:r>
            <a:r>
              <a:rPr lang="en-US" sz="2800" dirty="0" err="1" smtClean="0"/>
              <a:t>barcha</a:t>
            </a:r>
            <a:r>
              <a:rPr lang="en-US" sz="2800" dirty="0" smtClean="0"/>
              <a:t> </a:t>
            </a:r>
            <a:r>
              <a:rPr lang="en-US" sz="2800" dirty="0" err="1" smtClean="0"/>
              <a:t>qismlariga</a:t>
            </a:r>
            <a:r>
              <a:rPr lang="en-US" sz="2800" dirty="0" smtClean="0"/>
              <a:t>, </a:t>
            </a:r>
            <a:r>
              <a:rPr lang="en-US" sz="2800" dirty="0" err="1" smtClean="0"/>
              <a:t>ya’ni</a:t>
            </a:r>
            <a:r>
              <a:rPr lang="en-US" sz="2800" dirty="0" smtClean="0"/>
              <a:t> </a:t>
            </a:r>
            <a:r>
              <a:rPr lang="en-US" sz="2800" dirty="0" err="1" smtClean="0"/>
              <a:t>kaftlar</a:t>
            </a:r>
            <a:r>
              <a:rPr lang="en-US" sz="2800" dirty="0" smtClean="0"/>
              <a:t>, </a:t>
            </a:r>
            <a:r>
              <a:rPr lang="en-US" sz="2800" dirty="0" err="1" smtClean="0"/>
              <a:t>kaftlarning</a:t>
            </a:r>
            <a:r>
              <a:rPr lang="en-US" sz="2800" dirty="0" smtClean="0"/>
              <a:t> </a:t>
            </a:r>
            <a:r>
              <a:rPr lang="en-US" sz="2800" dirty="0" err="1" smtClean="0"/>
              <a:t>orqa</a:t>
            </a:r>
            <a:r>
              <a:rPr lang="en-US" sz="2800" dirty="0" smtClean="0"/>
              <a:t> </a:t>
            </a:r>
            <a:r>
              <a:rPr lang="en-US" sz="2800" dirty="0" err="1" smtClean="0"/>
              <a:t>qismi</a:t>
            </a:r>
            <a:r>
              <a:rPr lang="en-US" sz="2800" dirty="0" smtClean="0"/>
              <a:t>, </a:t>
            </a:r>
            <a:r>
              <a:rPr lang="en-US" sz="2800" dirty="0" err="1" smtClean="0"/>
              <a:t>barmoqlar</a:t>
            </a:r>
            <a:r>
              <a:rPr lang="en-US" sz="2800" dirty="0" smtClean="0"/>
              <a:t> </a:t>
            </a:r>
            <a:r>
              <a:rPr lang="en-US" sz="2800" dirty="0" err="1" smtClean="0"/>
              <a:t>va</a:t>
            </a:r>
            <a:r>
              <a:rPr lang="en-US" sz="2800" dirty="0" smtClean="0"/>
              <a:t> </a:t>
            </a:r>
            <a:r>
              <a:rPr lang="en-US" sz="2800" dirty="0" err="1" smtClean="0"/>
              <a:t>tirnoqlarga</a:t>
            </a:r>
            <a:r>
              <a:rPr lang="en-US" sz="2800" dirty="0" smtClean="0"/>
              <a:t> </a:t>
            </a:r>
            <a:r>
              <a:rPr lang="en-US" sz="2800" dirty="0" err="1" smtClean="0"/>
              <a:t>yaxshilab</a:t>
            </a:r>
            <a:r>
              <a:rPr lang="en-US" sz="2800" dirty="0" smtClean="0"/>
              <a:t> </a:t>
            </a:r>
            <a:r>
              <a:rPr lang="en-US" sz="2800" dirty="0" err="1" smtClean="0"/>
              <a:t>surtiladi</a:t>
            </a:r>
            <a:r>
              <a:rPr lang="en-US" sz="2800" dirty="0" smtClean="0"/>
              <a:t>. 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4" name="Picture 2" descr="da398c304be7343bc3ca86d6e8b5da56.jpg (710×450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934" y="1243915"/>
            <a:ext cx="6428982" cy="4074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7994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84274" y="1428206"/>
            <a:ext cx="4369526" cy="47487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Т</a:t>
            </a:r>
            <a:r>
              <a:rPr lang="en-US" sz="2400" dirty="0" err="1" smtClean="0"/>
              <a:t>irnoqlarni</a:t>
            </a:r>
            <a:r>
              <a:rPr lang="en-US" sz="2400" dirty="0" smtClean="0"/>
              <a:t> </a:t>
            </a:r>
            <a:r>
              <a:rPr lang="en-US" sz="2400" dirty="0" err="1"/>
              <a:t>qanday</a:t>
            </a:r>
            <a:r>
              <a:rPr lang="en-US" sz="2400" dirty="0"/>
              <a:t> </a:t>
            </a:r>
            <a:r>
              <a:rPr lang="en-US" sz="2400" dirty="0" err="1"/>
              <a:t>qilib</a:t>
            </a:r>
            <a:r>
              <a:rPr lang="en-US" sz="2400" dirty="0"/>
              <a:t> </a:t>
            </a:r>
            <a:r>
              <a:rPr lang="en-US" sz="2400" dirty="0" err="1"/>
              <a:t>to‘g‘ri</a:t>
            </a:r>
            <a:r>
              <a:rPr lang="en-US" sz="2400" dirty="0"/>
              <a:t> </a:t>
            </a:r>
            <a:r>
              <a:rPr lang="en-US" sz="2400" dirty="0" err="1"/>
              <a:t>bo‘yashning</a:t>
            </a:r>
            <a:r>
              <a:rPr lang="en-US" sz="2400" dirty="0"/>
              <a:t> </a:t>
            </a:r>
            <a:r>
              <a:rPr lang="en-US" sz="2400" dirty="0" err="1"/>
              <a:t>barcha</a:t>
            </a:r>
            <a:r>
              <a:rPr lang="en-US" sz="2400" dirty="0"/>
              <a:t> </a:t>
            </a:r>
            <a:r>
              <a:rPr lang="en-US" sz="2400" dirty="0" err="1"/>
              <a:t>nozik</a:t>
            </a:r>
            <a:r>
              <a:rPr lang="en-US" sz="2400" dirty="0"/>
              <a:t> </a:t>
            </a:r>
            <a:r>
              <a:rPr lang="en-US" sz="2400" dirty="0" err="1"/>
              <a:t>sirlarini</a:t>
            </a:r>
            <a:r>
              <a:rPr lang="en-US" sz="2400" dirty="0"/>
              <a:t> </a:t>
            </a:r>
            <a:r>
              <a:rPr lang="en-US" sz="2400" dirty="0" err="1"/>
              <a:t>tahlil</a:t>
            </a:r>
            <a:r>
              <a:rPr lang="en-US" sz="2400" dirty="0"/>
              <a:t> </a:t>
            </a:r>
            <a:r>
              <a:rPr lang="en-US" sz="2400" dirty="0" err="1"/>
              <a:t>qilamiz</a:t>
            </a:r>
            <a:r>
              <a:rPr lang="en-US" sz="2400" dirty="0"/>
              <a:t>. </a:t>
            </a:r>
            <a:r>
              <a:rPr lang="en-US" sz="2400" dirty="0" err="1"/>
              <a:t>Avvaliga</a:t>
            </a:r>
            <a:r>
              <a:rPr lang="en-US" sz="2400" dirty="0"/>
              <a:t> </a:t>
            </a:r>
            <a:r>
              <a:rPr lang="en-US" sz="2400" dirty="0" err="1"/>
              <a:t>tinoqlarga</a:t>
            </a:r>
            <a:r>
              <a:rPr lang="en-US" sz="2400" dirty="0"/>
              <a:t> </a:t>
            </a:r>
            <a:r>
              <a:rPr lang="en-US" sz="2400" dirty="0" err="1"/>
              <a:t>lak-baza</a:t>
            </a:r>
            <a:r>
              <a:rPr lang="en-US" sz="2400" dirty="0"/>
              <a:t> </a:t>
            </a:r>
            <a:r>
              <a:rPr lang="en-US" sz="2400" dirty="0" err="1"/>
              <a:t>surtib</a:t>
            </a:r>
            <a:r>
              <a:rPr lang="en-US" sz="2400" dirty="0"/>
              <a:t> </a:t>
            </a:r>
            <a:r>
              <a:rPr lang="en-US" sz="2400" dirty="0" err="1"/>
              <a:t>olamiz</a:t>
            </a:r>
            <a:r>
              <a:rPr lang="en-US" sz="2400" dirty="0"/>
              <a:t>. </a:t>
            </a:r>
            <a:r>
              <a:rPr lang="en-US" sz="2400" dirty="0" err="1"/>
              <a:t>Lekin</a:t>
            </a:r>
            <a:r>
              <a:rPr lang="en-US" sz="2400" dirty="0"/>
              <a:t> </a:t>
            </a:r>
            <a:r>
              <a:rPr lang="en-US" sz="2400" dirty="0" err="1"/>
              <a:t>undan</a:t>
            </a:r>
            <a:r>
              <a:rPr lang="en-US" sz="2400" dirty="0"/>
              <a:t> </a:t>
            </a:r>
            <a:r>
              <a:rPr lang="en-US" sz="2400" dirty="0" err="1"/>
              <a:t>oldin</a:t>
            </a:r>
            <a:r>
              <a:rPr lang="en-US" sz="2400" dirty="0"/>
              <a:t>, </a:t>
            </a:r>
            <a:r>
              <a:rPr lang="en-US" sz="2400" dirty="0" err="1"/>
              <a:t>ishimizni</a:t>
            </a:r>
            <a:r>
              <a:rPr lang="en-US" sz="2400" dirty="0"/>
              <a:t> </a:t>
            </a:r>
            <a:r>
              <a:rPr lang="en-US" sz="2400" dirty="0" err="1"/>
              <a:t>qulay</a:t>
            </a:r>
            <a:r>
              <a:rPr lang="en-US" sz="2400" dirty="0"/>
              <a:t> </a:t>
            </a:r>
            <a:r>
              <a:rPr lang="en-US" sz="2400" dirty="0" err="1"/>
              <a:t>tarzda</a:t>
            </a:r>
            <a:r>
              <a:rPr lang="en-US" sz="2400" dirty="0"/>
              <a:t> </a:t>
            </a:r>
            <a:r>
              <a:rPr lang="en-US" sz="2400" dirty="0" err="1"/>
              <a:t>bajara</a:t>
            </a:r>
            <a:r>
              <a:rPr lang="en-US" sz="2400" dirty="0"/>
              <a:t> </a:t>
            </a:r>
            <a:r>
              <a:rPr lang="en-US" sz="2400" dirty="0" err="1"/>
              <a:t>olishimiz</a:t>
            </a:r>
            <a:r>
              <a:rPr lang="en-US" sz="2400" dirty="0"/>
              <a:t> </a:t>
            </a:r>
            <a:r>
              <a:rPr lang="en-US" sz="2400" dirty="0" err="1"/>
              <a:t>uchun</a:t>
            </a:r>
            <a:r>
              <a:rPr lang="en-US" sz="2400" dirty="0"/>
              <a:t> </a:t>
            </a:r>
            <a:r>
              <a:rPr lang="en-US" sz="2400" dirty="0" err="1"/>
              <a:t>mijozning</a:t>
            </a:r>
            <a:r>
              <a:rPr lang="en-US" sz="2400" dirty="0"/>
              <a:t> </a:t>
            </a:r>
            <a:r>
              <a:rPr lang="en-US" sz="2400" dirty="0" err="1"/>
              <a:t>qo‘lini</a:t>
            </a:r>
            <a:r>
              <a:rPr lang="en-US" sz="2400" dirty="0"/>
              <a:t> </a:t>
            </a:r>
            <a:r>
              <a:rPr lang="en-US" sz="2400" dirty="0" err="1"/>
              <a:t>yostiqchaga</a:t>
            </a:r>
            <a:r>
              <a:rPr lang="en-US" sz="2400" dirty="0"/>
              <a:t> </a:t>
            </a:r>
            <a:r>
              <a:rPr lang="en-US" sz="2400" dirty="0" err="1"/>
              <a:t>yoki</a:t>
            </a:r>
            <a:r>
              <a:rPr lang="en-US" sz="2400" dirty="0"/>
              <a:t> </a:t>
            </a:r>
            <a:r>
              <a:rPr lang="en-US" sz="2400" dirty="0" err="1"/>
              <a:t>sochiq</a:t>
            </a:r>
            <a:r>
              <a:rPr lang="en-US" sz="2400" dirty="0"/>
              <a:t> </a:t>
            </a:r>
            <a:r>
              <a:rPr lang="en-US" sz="2400" dirty="0" err="1"/>
              <a:t>o‘ralgan</a:t>
            </a:r>
            <a:r>
              <a:rPr lang="en-US" sz="2400" dirty="0"/>
              <a:t> </a:t>
            </a:r>
            <a:r>
              <a:rPr lang="en-US" sz="2400" dirty="0" err="1"/>
              <a:t>maxsus</a:t>
            </a:r>
            <a:r>
              <a:rPr lang="en-US" sz="2400" dirty="0"/>
              <a:t> </a:t>
            </a:r>
            <a:r>
              <a:rPr lang="en-US" sz="2400" dirty="0" err="1"/>
              <a:t>rolik</a:t>
            </a:r>
            <a:r>
              <a:rPr lang="en-US" sz="2400" dirty="0"/>
              <a:t> </a:t>
            </a:r>
            <a:r>
              <a:rPr lang="en-US" sz="2400" dirty="0" err="1"/>
              <a:t>ustiga</a:t>
            </a:r>
            <a:r>
              <a:rPr lang="en-US" sz="2400" dirty="0"/>
              <a:t> </a:t>
            </a:r>
            <a:r>
              <a:rPr lang="en-US" sz="2400" dirty="0" err="1" smtClean="0"/>
              <a:t>qo‘yib</a:t>
            </a:r>
            <a:r>
              <a:rPr lang="en-US" sz="2400" dirty="0" smtClean="0"/>
              <a:t> </a:t>
            </a:r>
            <a:r>
              <a:rPr lang="en-US" sz="2400" dirty="0" err="1"/>
              <a:t>olishimiz</a:t>
            </a:r>
            <a:r>
              <a:rPr lang="en-US" sz="2400" dirty="0"/>
              <a:t> </a:t>
            </a:r>
            <a:r>
              <a:rPr lang="en-US" sz="2400" dirty="0" err="1" smtClean="0"/>
              <a:t>kerak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1026" name="Picture 2" descr="https://go1.imgsmail.ru/imgpreview?key=5b7eca5758c66c84&amp;mb=imgdb_preview_770&amp;st=1631165566&amp;v=4e671f903d47ca6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25" y="1047750"/>
            <a:ext cx="5715000" cy="462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6646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91350" y="933449"/>
            <a:ext cx="4475661" cy="523480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/>
              <a:t>Ishni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doim</a:t>
            </a:r>
            <a:r>
              <a:rPr lang="en-US" dirty="0"/>
              <a:t> </a:t>
            </a:r>
            <a:r>
              <a:rPr lang="en-US" dirty="0" err="1"/>
              <a:t>jimjiloqdan</a:t>
            </a:r>
            <a:r>
              <a:rPr lang="en-US" dirty="0"/>
              <a:t> </a:t>
            </a:r>
            <a:r>
              <a:rPr lang="en-US" dirty="0" err="1"/>
              <a:t>boshlaymiz</a:t>
            </a:r>
            <a:r>
              <a:rPr lang="en-US" dirty="0"/>
              <a:t>. </a:t>
            </a:r>
            <a:r>
              <a:rPr lang="en-US" dirty="0" err="1"/>
              <a:t>Avval</a:t>
            </a:r>
            <a:r>
              <a:rPr lang="en-US" dirty="0"/>
              <a:t> </a:t>
            </a:r>
            <a:r>
              <a:rPr lang="en-US" dirty="0" err="1"/>
              <a:t>tirnoq</a:t>
            </a:r>
            <a:r>
              <a:rPr lang="en-US" dirty="0"/>
              <a:t> </a:t>
            </a:r>
            <a:r>
              <a:rPr lang="en-US" dirty="0" err="1"/>
              <a:t>o‘rtasini</a:t>
            </a:r>
            <a:r>
              <a:rPr lang="en-US" dirty="0"/>
              <a:t> </a:t>
            </a:r>
            <a:r>
              <a:rPr lang="en-US" dirty="0" err="1"/>
              <a:t>tirnoq</a:t>
            </a:r>
            <a:r>
              <a:rPr lang="en-US" dirty="0"/>
              <a:t> </a:t>
            </a:r>
            <a:r>
              <a:rPr lang="en-US" dirty="0" err="1"/>
              <a:t>rulosi</a:t>
            </a:r>
            <a:r>
              <a:rPr lang="en-US" dirty="0"/>
              <a:t> (</a:t>
            </a:r>
            <a:r>
              <a:rPr lang="en-US" dirty="0" err="1"/>
              <a:t>valik</a:t>
            </a:r>
            <a:r>
              <a:rPr lang="en-US" dirty="0"/>
              <a:t>)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tirnoq</a:t>
            </a:r>
            <a:r>
              <a:rPr lang="en-US" dirty="0"/>
              <a:t> </a:t>
            </a:r>
            <a:r>
              <a:rPr lang="en-US" dirty="0" err="1"/>
              <a:t>uchiga</a:t>
            </a:r>
            <a:r>
              <a:rPr lang="en-US" dirty="0"/>
              <a:t> </a:t>
            </a:r>
            <a:r>
              <a:rPr lang="en-US" dirty="0" err="1"/>
              <a:t>qadar</a:t>
            </a:r>
            <a:r>
              <a:rPr lang="en-US" dirty="0"/>
              <a:t> </a:t>
            </a:r>
            <a:r>
              <a:rPr lang="en-US" dirty="0" err="1"/>
              <a:t>bo‘yab</a:t>
            </a:r>
            <a:r>
              <a:rPr lang="en-US" dirty="0"/>
              <a:t> </a:t>
            </a:r>
            <a:r>
              <a:rPr lang="en-US" dirty="0" err="1"/>
              <a:t>olamiz</a:t>
            </a:r>
            <a:r>
              <a:rPr lang="en-US" dirty="0"/>
              <a:t>. </a:t>
            </a:r>
            <a:r>
              <a:rPr lang="en-US" dirty="0" err="1"/>
              <a:t>Undan</a:t>
            </a:r>
            <a:r>
              <a:rPr lang="en-US" dirty="0"/>
              <a:t> </a:t>
            </a:r>
            <a:r>
              <a:rPr lang="en-US" dirty="0" err="1"/>
              <a:t>so‘ng</a:t>
            </a:r>
            <a:r>
              <a:rPr lang="en-US" dirty="0"/>
              <a:t> </a:t>
            </a:r>
            <a:r>
              <a:rPr lang="en-US" dirty="0" err="1"/>
              <a:t>tirnoq</a:t>
            </a:r>
            <a:r>
              <a:rPr lang="en-US" dirty="0"/>
              <a:t> yon </a:t>
            </a:r>
            <a:r>
              <a:rPr lang="en-US" dirty="0" err="1"/>
              <a:t>qismlari</a:t>
            </a:r>
            <a:r>
              <a:rPr lang="en-US" dirty="0"/>
              <a:t> </a:t>
            </a:r>
            <a:r>
              <a:rPr lang="en-US" dirty="0" err="1"/>
              <a:t>bo‘yaladi</a:t>
            </a:r>
            <a:r>
              <a:rPr lang="en-US" dirty="0"/>
              <a:t>. Agar </a:t>
            </a:r>
            <a:r>
              <a:rPr lang="en-US" dirty="0" err="1"/>
              <a:t>tirnoqda</a:t>
            </a:r>
            <a:r>
              <a:rPr lang="en-US" dirty="0"/>
              <a:t> </a:t>
            </a:r>
            <a:r>
              <a:rPr lang="en-US" dirty="0" err="1"/>
              <a:t>lak</a:t>
            </a:r>
            <a:r>
              <a:rPr lang="en-US" dirty="0"/>
              <a:t> </a:t>
            </a:r>
            <a:r>
              <a:rPr lang="en-US" dirty="0" err="1"/>
              <a:t>miqdori</a:t>
            </a:r>
            <a:r>
              <a:rPr lang="en-US" dirty="0"/>
              <a:t> </a:t>
            </a:r>
            <a:r>
              <a:rPr lang="en-US" dirty="0" err="1"/>
              <a:t>ko‘payib</a:t>
            </a:r>
            <a:r>
              <a:rPr lang="en-US" dirty="0"/>
              <a:t> </a:t>
            </a:r>
            <a:r>
              <a:rPr lang="en-US" dirty="0" err="1"/>
              <a:t>ketsa</a:t>
            </a:r>
            <a:r>
              <a:rPr lang="en-US" dirty="0"/>
              <a:t>, </a:t>
            </a:r>
            <a:r>
              <a:rPr lang="en-US" dirty="0" err="1"/>
              <a:t>ortiqchasini</a:t>
            </a:r>
            <a:r>
              <a:rPr lang="en-US" dirty="0"/>
              <a:t> </a:t>
            </a:r>
            <a:r>
              <a:rPr lang="en-US" dirty="0" err="1"/>
              <a:t>toza</a:t>
            </a:r>
            <a:r>
              <a:rPr lang="en-US" dirty="0"/>
              <a:t> </a:t>
            </a:r>
            <a:r>
              <a:rPr lang="en-US" dirty="0" err="1"/>
              <a:t>kist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tashlash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r>
              <a:rPr lang="en-US" dirty="0" err="1"/>
              <a:t>Xuddi</a:t>
            </a:r>
            <a:r>
              <a:rPr lang="en-US" dirty="0"/>
              <a:t>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tarzda</a:t>
            </a:r>
            <a:r>
              <a:rPr lang="en-US" dirty="0"/>
              <a:t> </a:t>
            </a:r>
            <a:r>
              <a:rPr lang="en-US" dirty="0" err="1"/>
              <a:t>qolgan</a:t>
            </a:r>
            <a:r>
              <a:rPr lang="en-US" dirty="0"/>
              <a:t> </a:t>
            </a:r>
            <a:r>
              <a:rPr lang="en-US" dirty="0" err="1"/>
              <a:t>barcha</a:t>
            </a:r>
            <a:r>
              <a:rPr lang="en-US" dirty="0"/>
              <a:t> </a:t>
            </a:r>
            <a:r>
              <a:rPr lang="en-US" dirty="0" err="1"/>
              <a:t>tirnoqlar</a:t>
            </a:r>
            <a:r>
              <a:rPr lang="en-US" dirty="0"/>
              <a:t> </a:t>
            </a:r>
            <a:r>
              <a:rPr lang="en-US" dirty="0" err="1"/>
              <a:t>bo‘yab</a:t>
            </a:r>
            <a:r>
              <a:rPr lang="en-US" dirty="0"/>
              <a:t> </a:t>
            </a:r>
            <a:r>
              <a:rPr lang="en-US" dirty="0" err="1"/>
              <a:t>chiqiladi</a:t>
            </a:r>
            <a:r>
              <a:rPr lang="en-US" dirty="0"/>
              <a:t>. </a:t>
            </a:r>
            <a:endParaRPr lang="ru-RU" dirty="0"/>
          </a:p>
        </p:txBody>
      </p:sp>
      <p:pic>
        <p:nvPicPr>
          <p:cNvPr id="2050" name="Picture 2" descr="https://go3.imgsmail.ru/imgpreview?key=1ff31f93e9797ad5&amp;mb=imgdb_preview_71&amp;st=1631165816&amp;v=4e675dd3bb97b70c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100" y="933449"/>
            <a:ext cx="6193082" cy="4419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0885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05650" y="933450"/>
            <a:ext cx="4343400" cy="4919663"/>
          </a:xfrm>
        </p:spPr>
        <p:txBody>
          <a:bodyPr>
            <a:normAutofit/>
          </a:bodyPr>
          <a:lstStyle/>
          <a:p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bitta</a:t>
            </a:r>
            <a:r>
              <a:rPr lang="en-US" dirty="0"/>
              <a:t> </a:t>
            </a:r>
            <a:r>
              <a:rPr lang="en-US" dirty="0" err="1"/>
              <a:t>tirnoqni</a:t>
            </a:r>
            <a:r>
              <a:rPr lang="en-US" dirty="0"/>
              <a:t> </a:t>
            </a:r>
            <a:r>
              <a:rPr lang="en-US" dirty="0" err="1"/>
              <a:t>bo‘yashda</a:t>
            </a:r>
            <a:r>
              <a:rPr lang="en-US" dirty="0"/>
              <a:t> </a:t>
            </a:r>
            <a:r>
              <a:rPr lang="en-US" dirty="0" err="1"/>
              <a:t>kist</a:t>
            </a:r>
            <a:r>
              <a:rPr lang="en-US" dirty="0"/>
              <a:t> </a:t>
            </a:r>
            <a:r>
              <a:rPr lang="en-US" dirty="0" err="1"/>
              <a:t>yangidan</a:t>
            </a:r>
            <a:r>
              <a:rPr lang="en-US" dirty="0"/>
              <a:t> </a:t>
            </a:r>
            <a:r>
              <a:rPr lang="en-US" dirty="0" err="1"/>
              <a:t>lak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gelga</a:t>
            </a:r>
            <a:r>
              <a:rPr lang="en-US" dirty="0"/>
              <a:t> </a:t>
            </a:r>
            <a:r>
              <a:rPr lang="en-US" dirty="0" err="1"/>
              <a:t>botirilishi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r>
              <a:rPr lang="en-US" dirty="0" err="1"/>
              <a:t>Barcha</a:t>
            </a:r>
            <a:r>
              <a:rPr lang="en-US" dirty="0"/>
              <a:t> </a:t>
            </a:r>
            <a:r>
              <a:rPr lang="en-US" dirty="0" err="1"/>
              <a:t>tirnoqlarga</a:t>
            </a:r>
            <a:r>
              <a:rPr lang="en-US" dirty="0"/>
              <a:t> </a:t>
            </a:r>
            <a:r>
              <a:rPr lang="en-US" dirty="0" err="1"/>
              <a:t>baza</a:t>
            </a:r>
            <a:r>
              <a:rPr lang="en-US" dirty="0"/>
              <a:t> </a:t>
            </a:r>
            <a:r>
              <a:rPr lang="en-US" dirty="0" err="1"/>
              <a:t>surtilgandan</a:t>
            </a:r>
            <a:r>
              <a:rPr lang="en-US" dirty="0"/>
              <a:t> </a:t>
            </a:r>
            <a:r>
              <a:rPr lang="en-US" dirty="0" err="1"/>
              <a:t>keyin</a:t>
            </a:r>
            <a:r>
              <a:rPr lang="en-US" dirty="0"/>
              <a:t>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quritish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 Eni </a:t>
            </a:r>
            <a:r>
              <a:rPr lang="en-US" dirty="0" err="1"/>
              <a:t>navbat</a:t>
            </a:r>
            <a:r>
              <a:rPr lang="en-US" dirty="0"/>
              <a:t> </a:t>
            </a:r>
            <a:r>
              <a:rPr lang="en-US" dirty="0" err="1"/>
              <a:t>ikkinchi</a:t>
            </a:r>
            <a:r>
              <a:rPr lang="en-US" dirty="0"/>
              <a:t> </a:t>
            </a:r>
            <a:r>
              <a:rPr lang="en-US" dirty="0" err="1"/>
              <a:t>qo‘lga</a:t>
            </a:r>
            <a:r>
              <a:rPr lang="en-US" dirty="0"/>
              <a:t>. </a:t>
            </a:r>
            <a:r>
              <a:rPr lang="en-US" dirty="0" err="1"/>
              <a:t>Ikkala</a:t>
            </a:r>
            <a:r>
              <a:rPr lang="en-US" dirty="0"/>
              <a:t> </a:t>
            </a:r>
            <a:r>
              <a:rPr lang="en-US" dirty="0" err="1"/>
              <a:t>qo‘ldagi</a:t>
            </a:r>
            <a:r>
              <a:rPr lang="en-US" dirty="0"/>
              <a:t> </a:t>
            </a:r>
            <a:r>
              <a:rPr lang="en-US" dirty="0" err="1"/>
              <a:t>lak</a:t>
            </a:r>
            <a:r>
              <a:rPr lang="en-US" dirty="0"/>
              <a:t> </a:t>
            </a:r>
            <a:r>
              <a:rPr lang="en-US" dirty="0" err="1"/>
              <a:t>bazalari</a:t>
            </a:r>
            <a:r>
              <a:rPr lang="en-US" dirty="0"/>
              <a:t> </a:t>
            </a:r>
            <a:r>
              <a:rPr lang="en-US" dirty="0" err="1"/>
              <a:t>to‘liq</a:t>
            </a:r>
            <a:r>
              <a:rPr lang="en-US" dirty="0"/>
              <a:t> </a:t>
            </a:r>
            <a:r>
              <a:rPr lang="en-US" dirty="0" err="1"/>
              <a:t>qurigandan</a:t>
            </a:r>
            <a:r>
              <a:rPr lang="en-US" dirty="0"/>
              <a:t> </a:t>
            </a:r>
            <a:r>
              <a:rPr lang="en-US" dirty="0" err="1"/>
              <a:t>so‘ng</a:t>
            </a:r>
            <a:r>
              <a:rPr lang="en-US" dirty="0"/>
              <a:t> </a:t>
            </a:r>
            <a:r>
              <a:rPr lang="en-US" dirty="0" err="1"/>
              <a:t>dekorativ</a:t>
            </a:r>
            <a:r>
              <a:rPr lang="en-US" dirty="0"/>
              <a:t> </a:t>
            </a:r>
            <a:r>
              <a:rPr lang="en-US" dirty="0" err="1"/>
              <a:t>lakni</a:t>
            </a:r>
            <a:r>
              <a:rPr lang="en-US" dirty="0"/>
              <a:t> </a:t>
            </a:r>
            <a:r>
              <a:rPr lang="en-US" dirty="0" err="1"/>
              <a:t>surtishni</a:t>
            </a:r>
            <a:r>
              <a:rPr lang="en-US" dirty="0"/>
              <a:t> </a:t>
            </a:r>
            <a:r>
              <a:rPr lang="en-US" dirty="0" err="1"/>
              <a:t>boshlash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endParaRPr lang="ru-RU" dirty="0"/>
          </a:p>
        </p:txBody>
      </p:sp>
      <p:pic>
        <p:nvPicPr>
          <p:cNvPr id="3076" name="Picture 4" descr="https://go1.imgsmail.ru/imgpreview?key=bddec2cd719f9e8&amp;mb=imgdb_preview_1013&amp;st=1631165816&amp;v=4e675dd3bb97b70c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4" y="1231106"/>
            <a:ext cx="5102225" cy="432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5200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53250" y="571499"/>
            <a:ext cx="4667250" cy="54721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 err="1"/>
              <a:t>Agarda</a:t>
            </a:r>
            <a:r>
              <a:rPr lang="en-US" sz="2600" dirty="0"/>
              <a:t> </a:t>
            </a:r>
            <a:r>
              <a:rPr lang="en-US" sz="2600" dirty="0" err="1"/>
              <a:t>rangli</a:t>
            </a:r>
            <a:r>
              <a:rPr lang="en-US" sz="2600" dirty="0"/>
              <a:t> </a:t>
            </a:r>
            <a:r>
              <a:rPr lang="en-US" sz="2600" dirty="0" err="1"/>
              <a:t>lak</a:t>
            </a:r>
            <a:r>
              <a:rPr lang="en-US" sz="2600" dirty="0"/>
              <a:t> </a:t>
            </a:r>
            <a:r>
              <a:rPr lang="en-US" sz="2600" dirty="0" err="1"/>
              <a:t>tasodifan</a:t>
            </a:r>
            <a:r>
              <a:rPr lang="en-US" sz="2600" dirty="0"/>
              <a:t> </a:t>
            </a:r>
            <a:r>
              <a:rPr lang="en-US" sz="2600" dirty="0" err="1"/>
              <a:t>tirnoq</a:t>
            </a:r>
            <a:r>
              <a:rPr lang="en-US" sz="2600" dirty="0"/>
              <a:t> </a:t>
            </a:r>
            <a:r>
              <a:rPr lang="en-US" sz="2600" dirty="0" err="1"/>
              <a:t>atrofidagi</a:t>
            </a:r>
            <a:r>
              <a:rPr lang="en-US" sz="2600" dirty="0"/>
              <a:t> </a:t>
            </a:r>
            <a:r>
              <a:rPr lang="en-US" sz="2600" dirty="0" err="1"/>
              <a:t>teriga</a:t>
            </a:r>
            <a:r>
              <a:rPr lang="en-US" sz="2600" dirty="0"/>
              <a:t> </a:t>
            </a:r>
            <a:r>
              <a:rPr lang="en-US" sz="2600" dirty="0" err="1"/>
              <a:t>tegib</a:t>
            </a:r>
            <a:r>
              <a:rPr lang="en-US" sz="2600" dirty="0"/>
              <a:t> </a:t>
            </a:r>
            <a:r>
              <a:rPr lang="en-US" sz="2600" dirty="0" err="1"/>
              <a:t>ketsa</a:t>
            </a:r>
            <a:r>
              <a:rPr lang="en-US" sz="2600" dirty="0"/>
              <a:t>, </a:t>
            </a:r>
            <a:r>
              <a:rPr lang="en-US" sz="2600" dirty="0" err="1"/>
              <a:t>paxtali</a:t>
            </a:r>
            <a:r>
              <a:rPr lang="en-US" sz="2600" dirty="0"/>
              <a:t> </a:t>
            </a:r>
            <a:r>
              <a:rPr lang="en-US" sz="2600" dirty="0" err="1"/>
              <a:t>tamponni</a:t>
            </a:r>
            <a:r>
              <a:rPr lang="en-US" sz="2600" dirty="0"/>
              <a:t> </a:t>
            </a:r>
            <a:r>
              <a:rPr lang="en-US" sz="2600" dirty="0" err="1"/>
              <a:t>asetonga</a:t>
            </a:r>
            <a:r>
              <a:rPr lang="en-US" sz="2600" dirty="0"/>
              <a:t> </a:t>
            </a:r>
            <a:r>
              <a:rPr lang="en-US" sz="2600" dirty="0" err="1"/>
              <a:t>botirib</a:t>
            </a:r>
            <a:r>
              <a:rPr lang="en-US" sz="2600" dirty="0"/>
              <a:t> </a:t>
            </a:r>
            <a:r>
              <a:rPr lang="en-US" sz="2600" dirty="0" err="1"/>
              <a:t>ehtiyotkorlik</a:t>
            </a:r>
            <a:r>
              <a:rPr lang="en-US" sz="2600" dirty="0"/>
              <a:t> </a:t>
            </a:r>
            <a:r>
              <a:rPr lang="en-US" sz="2600" dirty="0" err="1"/>
              <a:t>bilan</a:t>
            </a:r>
            <a:r>
              <a:rPr lang="en-US" sz="2600" dirty="0"/>
              <a:t> </a:t>
            </a:r>
            <a:r>
              <a:rPr lang="en-US" sz="2600" dirty="0" err="1"/>
              <a:t>tozalab</a:t>
            </a:r>
            <a:r>
              <a:rPr lang="en-US" sz="2600" dirty="0"/>
              <a:t> </a:t>
            </a:r>
            <a:r>
              <a:rPr lang="en-US" sz="2600" dirty="0" err="1"/>
              <a:t>olasiz</a:t>
            </a:r>
            <a:r>
              <a:rPr lang="en-US" sz="2600" dirty="0"/>
              <a:t>. </a:t>
            </a:r>
            <a:r>
              <a:rPr lang="en-US" sz="2600" dirty="0" err="1"/>
              <a:t>Hozirda</a:t>
            </a:r>
            <a:r>
              <a:rPr lang="en-US" sz="2600" dirty="0"/>
              <a:t> </a:t>
            </a:r>
            <a:r>
              <a:rPr lang="en-US" sz="2600" dirty="0" err="1"/>
              <a:t>bir</a:t>
            </a:r>
            <a:r>
              <a:rPr lang="en-US" sz="2600" dirty="0"/>
              <a:t> </a:t>
            </a:r>
            <a:r>
              <a:rPr lang="en-US" sz="2600" dirty="0" err="1"/>
              <a:t>zumda</a:t>
            </a:r>
            <a:r>
              <a:rPr lang="en-US" sz="2600" dirty="0"/>
              <a:t> </a:t>
            </a:r>
            <a:r>
              <a:rPr lang="en-US" sz="2600" dirty="0" err="1"/>
              <a:t>quriydigan</a:t>
            </a:r>
            <a:r>
              <a:rPr lang="en-US" sz="2600" dirty="0"/>
              <a:t> </a:t>
            </a:r>
            <a:r>
              <a:rPr lang="en-US" sz="2600" dirty="0" err="1"/>
              <a:t>laklar</a:t>
            </a:r>
            <a:r>
              <a:rPr lang="en-US" sz="2600" dirty="0"/>
              <a:t> </a:t>
            </a:r>
            <a:r>
              <a:rPr lang="en-US" sz="2600" dirty="0" err="1"/>
              <a:t>mavjud</a:t>
            </a:r>
            <a:r>
              <a:rPr lang="en-US" sz="2600" dirty="0"/>
              <a:t>, </a:t>
            </a:r>
            <a:r>
              <a:rPr lang="en-US" sz="2600" dirty="0" err="1"/>
              <a:t>shuning</a:t>
            </a:r>
            <a:r>
              <a:rPr lang="en-US" sz="2600" dirty="0"/>
              <a:t> </a:t>
            </a:r>
            <a:r>
              <a:rPr lang="en-US" sz="2600" dirty="0" err="1"/>
              <a:t>uchun</a:t>
            </a:r>
            <a:r>
              <a:rPr lang="en-US" sz="2600" dirty="0"/>
              <a:t> </a:t>
            </a:r>
            <a:r>
              <a:rPr lang="en-US" sz="2600" dirty="0" err="1"/>
              <a:t>siz</a:t>
            </a:r>
            <a:r>
              <a:rPr lang="en-US" sz="2600" dirty="0"/>
              <a:t> </a:t>
            </a:r>
            <a:r>
              <a:rPr lang="en-US" sz="2600" dirty="0" err="1"/>
              <a:t>faqat</a:t>
            </a:r>
            <a:r>
              <a:rPr lang="en-US" sz="2600" dirty="0"/>
              <a:t> </a:t>
            </a:r>
            <a:r>
              <a:rPr lang="en-US" sz="2600" dirty="0" err="1"/>
              <a:t>bir</a:t>
            </a:r>
            <a:r>
              <a:rPr lang="en-US" sz="2600" dirty="0"/>
              <a:t> </a:t>
            </a:r>
            <a:r>
              <a:rPr lang="en-US" sz="2600" dirty="0" err="1"/>
              <a:t>necha</a:t>
            </a:r>
            <a:r>
              <a:rPr lang="en-US" sz="2600" dirty="0"/>
              <a:t> </a:t>
            </a:r>
            <a:r>
              <a:rPr lang="en-US" sz="2600" dirty="0" err="1"/>
              <a:t>daqiqa</a:t>
            </a:r>
            <a:r>
              <a:rPr lang="en-US" sz="2600" dirty="0"/>
              <a:t> </a:t>
            </a:r>
            <a:r>
              <a:rPr lang="en-US" sz="2600" dirty="0" err="1"/>
              <a:t>kutishingiz</a:t>
            </a:r>
            <a:r>
              <a:rPr lang="en-US" sz="2600" dirty="0"/>
              <a:t> </a:t>
            </a:r>
            <a:r>
              <a:rPr lang="en-US" sz="2600" dirty="0" err="1"/>
              <a:t>kerak</a:t>
            </a:r>
            <a:r>
              <a:rPr lang="en-US" sz="2600" dirty="0"/>
              <a:t>. </a:t>
            </a:r>
            <a:r>
              <a:rPr lang="en-US" sz="2600" dirty="0" err="1"/>
              <a:t>Biroq</a:t>
            </a:r>
            <a:r>
              <a:rPr lang="en-US" sz="2600" dirty="0"/>
              <a:t>, </a:t>
            </a:r>
            <a:r>
              <a:rPr lang="en-US" sz="2600" dirty="0" err="1"/>
              <a:t>ko‘pchilik</a:t>
            </a:r>
            <a:r>
              <a:rPr lang="en-US" sz="2600" dirty="0"/>
              <a:t> </a:t>
            </a:r>
            <a:r>
              <a:rPr lang="en-US" sz="2600" dirty="0" err="1"/>
              <a:t>laklar</a:t>
            </a:r>
            <a:r>
              <a:rPr lang="en-US" sz="2600" dirty="0"/>
              <a:t>, </a:t>
            </a:r>
            <a:r>
              <a:rPr lang="en-US" sz="2600" dirty="0" err="1"/>
              <a:t>ayniqsa</a:t>
            </a:r>
            <a:r>
              <a:rPr lang="en-US" sz="2600" dirty="0"/>
              <a:t>, </a:t>
            </a:r>
            <a:r>
              <a:rPr lang="en-US" sz="2600" dirty="0" err="1"/>
              <a:t>qoplama</a:t>
            </a:r>
            <a:r>
              <a:rPr lang="en-US" sz="2600" dirty="0"/>
              <a:t> </a:t>
            </a:r>
            <a:r>
              <a:rPr lang="en-US" sz="2600" dirty="0" err="1"/>
              <a:t>ikki</a:t>
            </a:r>
            <a:r>
              <a:rPr lang="en-US" sz="2600" dirty="0"/>
              <a:t> </a:t>
            </a:r>
            <a:r>
              <a:rPr lang="en-US" sz="2600" dirty="0" err="1"/>
              <a:t>qavat</a:t>
            </a:r>
            <a:r>
              <a:rPr lang="en-US" sz="2600" dirty="0"/>
              <a:t> </a:t>
            </a:r>
            <a:r>
              <a:rPr lang="en-US" sz="2600" dirty="0" err="1"/>
              <a:t>surtilgan</a:t>
            </a:r>
            <a:r>
              <a:rPr lang="en-US" sz="2600" dirty="0"/>
              <a:t> </a:t>
            </a:r>
            <a:r>
              <a:rPr lang="en-US" sz="2600" dirty="0" err="1"/>
              <a:t>bo‘lsa</a:t>
            </a:r>
            <a:r>
              <a:rPr lang="en-US" sz="2600" dirty="0"/>
              <a:t>, </a:t>
            </a:r>
            <a:r>
              <a:rPr lang="en-US" sz="2600" dirty="0" err="1"/>
              <a:t>quritilishi</a:t>
            </a:r>
            <a:r>
              <a:rPr lang="en-US" sz="2600" dirty="0"/>
              <a:t> </a:t>
            </a:r>
            <a:r>
              <a:rPr lang="en-US" sz="2600" dirty="0" err="1"/>
              <a:t>uchun</a:t>
            </a:r>
            <a:r>
              <a:rPr lang="en-US" sz="2600" dirty="0"/>
              <a:t> </a:t>
            </a:r>
            <a:r>
              <a:rPr lang="en-US" sz="2600" dirty="0" err="1"/>
              <a:t>ancha</a:t>
            </a:r>
            <a:r>
              <a:rPr lang="en-US" sz="2600" dirty="0"/>
              <a:t> </a:t>
            </a:r>
            <a:r>
              <a:rPr lang="en-US" sz="2600" dirty="0" err="1"/>
              <a:t>vaqt</a:t>
            </a:r>
            <a:r>
              <a:rPr lang="en-US" sz="2600" dirty="0"/>
              <a:t> </a:t>
            </a:r>
            <a:r>
              <a:rPr lang="en-US" sz="2600" dirty="0" err="1"/>
              <a:t>talab</a:t>
            </a:r>
            <a:r>
              <a:rPr lang="en-US" sz="2600" dirty="0"/>
              <a:t> </a:t>
            </a:r>
            <a:r>
              <a:rPr lang="en-US" sz="2600" dirty="0" err="1"/>
              <a:t>etiladi</a:t>
            </a:r>
            <a:r>
              <a:rPr lang="en-US" sz="2600" dirty="0"/>
              <a:t>. Lak </a:t>
            </a:r>
            <a:r>
              <a:rPr lang="en-US" sz="2600" dirty="0" err="1"/>
              <a:t>quritishda</a:t>
            </a:r>
            <a:r>
              <a:rPr lang="en-US" sz="2600" dirty="0"/>
              <a:t> </a:t>
            </a:r>
            <a:r>
              <a:rPr lang="en-US" sz="2600" dirty="0" err="1"/>
              <a:t>vaqtni</a:t>
            </a:r>
            <a:r>
              <a:rPr lang="en-US" sz="2600" dirty="0"/>
              <a:t> </a:t>
            </a:r>
            <a:r>
              <a:rPr lang="en-US" sz="2600" dirty="0" err="1"/>
              <a:t>tejash</a:t>
            </a:r>
            <a:r>
              <a:rPr lang="en-US" sz="2600" dirty="0"/>
              <a:t> </a:t>
            </a:r>
            <a:r>
              <a:rPr lang="en-US" sz="2600" dirty="0" err="1"/>
              <a:t>maqsadida</a:t>
            </a:r>
            <a:r>
              <a:rPr lang="en-US" sz="2600" dirty="0"/>
              <a:t>, </a:t>
            </a:r>
            <a:r>
              <a:rPr lang="en-US" sz="2600" dirty="0" err="1"/>
              <a:t>siz</a:t>
            </a:r>
            <a:r>
              <a:rPr lang="en-US" sz="2600" dirty="0"/>
              <a:t> </a:t>
            </a:r>
            <a:r>
              <a:rPr lang="en-US" sz="2600" dirty="0" err="1"/>
              <a:t>muz</a:t>
            </a:r>
            <a:r>
              <a:rPr lang="en-US" sz="2600" dirty="0"/>
              <a:t> </a:t>
            </a:r>
            <a:r>
              <a:rPr lang="en-US" sz="2600" dirty="0" err="1"/>
              <a:t>solingan</a:t>
            </a:r>
            <a:r>
              <a:rPr lang="en-US" sz="2600" dirty="0"/>
              <a:t> </a:t>
            </a:r>
            <a:r>
              <a:rPr lang="en-US" sz="2600" dirty="0" err="1"/>
              <a:t>vannadan</a:t>
            </a:r>
            <a:r>
              <a:rPr lang="en-US" sz="2600" dirty="0"/>
              <a:t> </a:t>
            </a:r>
            <a:r>
              <a:rPr lang="en-US" sz="2600" dirty="0" err="1"/>
              <a:t>foydalanishingiz</a:t>
            </a:r>
            <a:r>
              <a:rPr lang="en-US" sz="2600" dirty="0"/>
              <a:t> </a:t>
            </a:r>
            <a:r>
              <a:rPr lang="en-US" sz="2600" dirty="0" err="1"/>
              <a:t>mumkin</a:t>
            </a:r>
            <a:r>
              <a:rPr lang="en-US" sz="2600" dirty="0"/>
              <a:t>.</a:t>
            </a:r>
            <a:endParaRPr lang="ru-RU" sz="2600" dirty="0"/>
          </a:p>
          <a:p>
            <a:endParaRPr lang="ru-RU" dirty="0"/>
          </a:p>
        </p:txBody>
      </p:sp>
      <p:pic>
        <p:nvPicPr>
          <p:cNvPr id="4098" name="Picture 2" descr="https://go1.imgsmail.ru/imgpreview?key=7de17b742fe920f8&amp;mb=imgdb_preview_1947&amp;st=1631166917&amp;v=4e687114b175aecb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4" y="919162"/>
            <a:ext cx="6130926" cy="4776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5386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8950" y="952500"/>
            <a:ext cx="4514850" cy="52244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Tirnoqlar</a:t>
            </a:r>
            <a:r>
              <a:rPr lang="en-US" sz="2400" dirty="0"/>
              <a:t> </a:t>
            </a:r>
            <a:r>
              <a:rPr lang="en-US" sz="2400" dirty="0" err="1"/>
              <a:t>dizayni</a:t>
            </a:r>
            <a:r>
              <a:rPr lang="en-US" sz="2400" dirty="0"/>
              <a:t> – </a:t>
            </a:r>
            <a:r>
              <a:rPr lang="en-US" sz="2400" dirty="0" err="1"/>
              <a:t>bu</a:t>
            </a:r>
            <a:r>
              <a:rPr lang="en-US" sz="2400" dirty="0"/>
              <a:t> </a:t>
            </a:r>
            <a:r>
              <a:rPr lang="en-US" sz="2400" dirty="0" err="1"/>
              <a:t>qo‘llaringizni</a:t>
            </a:r>
            <a:r>
              <a:rPr lang="en-US" sz="2400" dirty="0"/>
              <a:t> </a:t>
            </a:r>
            <a:r>
              <a:rPr lang="en-US" sz="2400" dirty="0" err="1"/>
              <a:t>haqiqiy</a:t>
            </a:r>
            <a:r>
              <a:rPr lang="en-US" sz="2400" dirty="0"/>
              <a:t> </a:t>
            </a:r>
            <a:r>
              <a:rPr lang="en-US" sz="2400" dirty="0" err="1"/>
              <a:t>san’at</a:t>
            </a:r>
            <a:r>
              <a:rPr lang="en-US" sz="2400" dirty="0"/>
              <a:t> </a:t>
            </a:r>
            <a:r>
              <a:rPr lang="en-US" sz="2400" dirty="0" err="1"/>
              <a:t>asariga</a:t>
            </a:r>
            <a:r>
              <a:rPr lang="en-US" sz="2400" dirty="0"/>
              <a:t> </a:t>
            </a:r>
            <a:r>
              <a:rPr lang="en-US" sz="2400" dirty="0" err="1"/>
              <a:t>aylantirishdir</a:t>
            </a:r>
            <a:r>
              <a:rPr lang="en-US" sz="2400" dirty="0"/>
              <a:t>. Bu </a:t>
            </a:r>
            <a:r>
              <a:rPr lang="en-US" sz="2400" dirty="0" err="1"/>
              <a:t>degani</a:t>
            </a:r>
            <a:r>
              <a:rPr lang="en-US" sz="2400" dirty="0"/>
              <a:t>, </a:t>
            </a:r>
            <a:r>
              <a:rPr lang="en-US" sz="2400" dirty="0" err="1"/>
              <a:t>qarama-qarshi</a:t>
            </a:r>
            <a:r>
              <a:rPr lang="en-US" sz="2400" dirty="0"/>
              <a:t> </a:t>
            </a:r>
            <a:r>
              <a:rPr lang="en-US" sz="2400" dirty="0" err="1"/>
              <a:t>jins</a:t>
            </a:r>
            <a:r>
              <a:rPr lang="en-US" sz="2400" dirty="0"/>
              <a:t> </a:t>
            </a:r>
            <a:r>
              <a:rPr lang="en-US" sz="2400" dirty="0" err="1"/>
              <a:t>vakillarining</a:t>
            </a:r>
            <a:r>
              <a:rPr lang="en-US" sz="2400" dirty="0"/>
              <a:t> </a:t>
            </a:r>
            <a:r>
              <a:rPr lang="en-US" sz="2400" dirty="0" err="1"/>
              <a:t>cheksiz</a:t>
            </a:r>
            <a:r>
              <a:rPr lang="en-US" sz="2400" dirty="0"/>
              <a:t> </a:t>
            </a:r>
            <a:r>
              <a:rPr lang="en-US" sz="2400" dirty="0" err="1"/>
              <a:t>e’tiborini</a:t>
            </a:r>
            <a:r>
              <a:rPr lang="en-US" sz="2400" dirty="0"/>
              <a:t> </a:t>
            </a:r>
            <a:r>
              <a:rPr lang="en-US" sz="2400" dirty="0" err="1"/>
              <a:t>jalb</a:t>
            </a:r>
            <a:r>
              <a:rPr lang="en-US" sz="2400" dirty="0"/>
              <a:t> </a:t>
            </a:r>
            <a:r>
              <a:rPr lang="en-US" sz="2400" dirty="0" err="1"/>
              <a:t>qilish</a:t>
            </a:r>
            <a:r>
              <a:rPr lang="en-US" sz="2400" dirty="0"/>
              <a:t> ham </a:t>
            </a:r>
            <a:r>
              <a:rPr lang="en-US" sz="2400" dirty="0" err="1"/>
              <a:t>demakdir</a:t>
            </a:r>
            <a:r>
              <a:rPr lang="en-US" sz="2400" dirty="0"/>
              <a:t>. </a:t>
            </a:r>
            <a:r>
              <a:rPr lang="en-US" sz="2400" dirty="0" err="1"/>
              <a:t>Umuman</a:t>
            </a:r>
            <a:r>
              <a:rPr lang="en-US" sz="2400" dirty="0"/>
              <a:t> </a:t>
            </a:r>
            <a:r>
              <a:rPr lang="en-US" sz="2400" dirty="0" err="1"/>
              <a:t>olganda</a:t>
            </a:r>
            <a:r>
              <a:rPr lang="en-US" sz="2400" dirty="0"/>
              <a:t>, </a:t>
            </a:r>
            <a:r>
              <a:rPr lang="en-US" sz="2400" dirty="0" err="1"/>
              <a:t>tirnoqlarga</a:t>
            </a:r>
            <a:r>
              <a:rPr lang="en-US" sz="2400" dirty="0"/>
              <a:t> </a:t>
            </a:r>
            <a:r>
              <a:rPr lang="en-US" sz="2400" dirty="0" err="1"/>
              <a:t>xoh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tusli</a:t>
            </a:r>
            <a:r>
              <a:rPr lang="en-US" sz="2400" dirty="0"/>
              <a:t> </a:t>
            </a:r>
            <a:r>
              <a:rPr lang="en-US" sz="2400" dirty="0" err="1"/>
              <a:t>lak</a:t>
            </a:r>
            <a:r>
              <a:rPr lang="en-US" sz="2400" dirty="0"/>
              <a:t> </a:t>
            </a:r>
            <a:r>
              <a:rPr lang="en-US" sz="2400" dirty="0" err="1"/>
              <a:t>surtilgan</a:t>
            </a:r>
            <a:r>
              <a:rPr lang="en-US" sz="2400" dirty="0"/>
              <a:t> </a:t>
            </a:r>
            <a:r>
              <a:rPr lang="en-US" sz="2400" dirty="0" err="1"/>
              <a:t>bo‘lsin</a:t>
            </a:r>
            <a:r>
              <a:rPr lang="en-US" sz="2400" dirty="0"/>
              <a:t>, </a:t>
            </a:r>
            <a:r>
              <a:rPr lang="en-US" sz="2400" dirty="0" err="1"/>
              <a:t>xoh</a:t>
            </a:r>
            <a:r>
              <a:rPr lang="en-US" sz="2400" dirty="0"/>
              <a:t> </a:t>
            </a:r>
            <a:r>
              <a:rPr lang="en-US" sz="2400" dirty="0" err="1"/>
              <a:t>naqsh</a:t>
            </a:r>
            <a:r>
              <a:rPr lang="en-US" sz="2400" dirty="0"/>
              <a:t> </a:t>
            </a:r>
            <a:r>
              <a:rPr lang="en-US" sz="2400" dirty="0" err="1"/>
              <a:t>tushirilgan</a:t>
            </a:r>
            <a:r>
              <a:rPr lang="en-US" sz="2400" dirty="0"/>
              <a:t> </a:t>
            </a:r>
            <a:r>
              <a:rPr lang="en-US" sz="2400" dirty="0" err="1"/>
              <a:t>bo‘lsin</a:t>
            </a:r>
            <a:r>
              <a:rPr lang="en-US" sz="2400" dirty="0"/>
              <a:t>, </a:t>
            </a:r>
            <a:r>
              <a:rPr lang="en-US" sz="2400" dirty="0" err="1"/>
              <a:t>ularning</a:t>
            </a:r>
            <a:r>
              <a:rPr lang="en-US" sz="2400" dirty="0"/>
              <a:t> </a:t>
            </a:r>
            <a:r>
              <a:rPr lang="en-US" sz="2400" dirty="0" err="1"/>
              <a:t>barcha</a:t>
            </a:r>
            <a:r>
              <a:rPr lang="en-US" sz="2400" dirty="0"/>
              <a:t> </a:t>
            </a:r>
            <a:r>
              <a:rPr lang="en-US" sz="2400" dirty="0" err="1"/>
              <a:t>turi</a:t>
            </a:r>
            <a:r>
              <a:rPr lang="en-US" sz="2400" dirty="0"/>
              <a:t> </a:t>
            </a:r>
            <a:r>
              <a:rPr lang="en-US" sz="2400" dirty="0" err="1"/>
              <a:t>tirnoq</a:t>
            </a:r>
            <a:r>
              <a:rPr lang="en-US" sz="2400" dirty="0"/>
              <a:t> </a:t>
            </a:r>
            <a:r>
              <a:rPr lang="en-US" sz="2400" dirty="0" err="1"/>
              <a:t>dizayni</a:t>
            </a:r>
            <a:r>
              <a:rPr lang="en-US" sz="2400" dirty="0"/>
              <a:t> </a:t>
            </a:r>
            <a:r>
              <a:rPr lang="en-US" sz="2400" dirty="0" err="1"/>
              <a:t>hisoblanadi</a:t>
            </a:r>
            <a:r>
              <a:rPr lang="en-US" sz="2400" dirty="0"/>
              <a:t>. </a:t>
            </a:r>
            <a:r>
              <a:rPr lang="en-US" sz="2400" dirty="0" err="1"/>
              <a:t>Sun’iy</a:t>
            </a:r>
            <a:r>
              <a:rPr lang="en-US" sz="2400" dirty="0"/>
              <a:t> </a:t>
            </a:r>
            <a:r>
              <a:rPr lang="en-US" sz="2400" dirty="0" err="1"/>
              <a:t>tirnoq</a:t>
            </a:r>
            <a:r>
              <a:rPr lang="en-US" sz="2400" dirty="0"/>
              <a:t> </a:t>
            </a:r>
            <a:r>
              <a:rPr lang="en-US" sz="2400" dirty="0" err="1"/>
              <a:t>o‘stirish</a:t>
            </a:r>
            <a:r>
              <a:rPr lang="en-US" sz="2400" dirty="0"/>
              <a:t> </a:t>
            </a:r>
            <a:r>
              <a:rPr lang="en-US" sz="2400" dirty="0" err="1"/>
              <a:t>usuli</a:t>
            </a:r>
            <a:r>
              <a:rPr lang="en-US" sz="2400" dirty="0"/>
              <a:t> ham, </a:t>
            </a:r>
            <a:r>
              <a:rPr lang="en-US" sz="2400" dirty="0" err="1"/>
              <a:t>tirnoq</a:t>
            </a:r>
            <a:r>
              <a:rPr lang="en-US" sz="2400" dirty="0"/>
              <a:t> </a:t>
            </a:r>
            <a:r>
              <a:rPr lang="en-US" sz="2400" dirty="0" err="1"/>
              <a:t>bezashning</a:t>
            </a:r>
            <a:r>
              <a:rPr lang="en-US" sz="2400" dirty="0"/>
              <a:t> </a:t>
            </a:r>
            <a:r>
              <a:rPr lang="en-US" sz="2400" dirty="0" err="1"/>
              <a:t>eng</a:t>
            </a:r>
            <a:r>
              <a:rPr lang="en-US" sz="2400" dirty="0"/>
              <a:t> </a:t>
            </a:r>
            <a:r>
              <a:rPr lang="en-US" sz="2400" dirty="0" err="1"/>
              <a:t>qiziqari</a:t>
            </a:r>
            <a:r>
              <a:rPr lang="en-US" sz="2400" dirty="0"/>
              <a:t> </a:t>
            </a:r>
            <a:r>
              <a:rPr lang="en-US" sz="2400" dirty="0" err="1"/>
              <a:t>yo‘nalishlaridan</a:t>
            </a:r>
            <a:r>
              <a:rPr lang="en-US" sz="2400" dirty="0"/>
              <a:t> </a:t>
            </a:r>
            <a:r>
              <a:rPr lang="en-US" sz="2400" dirty="0" err="1"/>
              <a:t>biridir</a:t>
            </a:r>
            <a:r>
              <a:rPr lang="en-US" sz="2400" dirty="0"/>
              <a:t>.</a:t>
            </a:r>
            <a:endParaRPr lang="ru-RU" sz="2400" dirty="0"/>
          </a:p>
          <a:p>
            <a:endParaRPr lang="ru-RU" sz="2400" dirty="0"/>
          </a:p>
        </p:txBody>
      </p:sp>
      <p:sp>
        <p:nvSpPr>
          <p:cNvPr id="5" name="AutoShape 4" descr="https://imidj-sk.ru/wp-content/uploads/osennij-manikyur-2018-shellak-foto_22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/>
              </a:rPr>
              <a:t>  </a:t>
            </a:r>
            <a:r>
              <a:rPr kumimoji="0" lang="ru-RU" altLang="ru-RU" sz="2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                                                         19</a:t>
            </a: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/>
              </a:rPr>
              <a:t>18 x 1917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126" name="Picture 6" descr="https://go4.imgsmail.ru/imgpreview?key=2c8e925dfca1bbd5&amp;mb=imgdb_preview_982&amp;st=1631167146&amp;v=4e68aa92b847ccb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24" y="800100"/>
            <a:ext cx="5197475" cy="519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74526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287</Words>
  <Application>Microsoft Office PowerPoint</Application>
  <PresentationFormat>Широкоэкранный</PresentationFormat>
  <Paragraphs>8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5</cp:revision>
  <dcterms:created xsi:type="dcterms:W3CDTF">2021-09-09T05:24:59Z</dcterms:created>
  <dcterms:modified xsi:type="dcterms:W3CDTF">2021-12-14T05:25:39Z</dcterms:modified>
</cp:coreProperties>
</file>