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err="1"/>
              <a:t>Oshpaz</a:t>
            </a:r>
            <a:r>
              <a:rPr lang="en-US" sz="7200" dirty="0"/>
              <a:t>.</a:t>
            </a:r>
            <a:endParaRPr lang="uz-Cyrl-UZ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672408" cy="37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74441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Salqin</a:t>
            </a:r>
            <a:r>
              <a:rPr lang="en-US" dirty="0"/>
              <a:t> </a:t>
            </a:r>
            <a:r>
              <a:rPr lang="en-US" dirty="0" err="1"/>
              <a:t>ichimliklar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</a:t>
            </a:r>
            <a:r>
              <a:rPr lang="en-US" dirty="0" err="1"/>
              <a:t>usullari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texnologiyasi</a:t>
            </a:r>
            <a:r>
              <a:rPr lang="en-US" dirty="0"/>
              <a:t>.</a:t>
            </a: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10977"/>
            <a:ext cx="3327160" cy="28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136339"/>
            <a:ext cx="4320480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Masalliqlar</a:t>
            </a:r>
            <a:r>
              <a:rPr lang="en-US" dirty="0"/>
              <a:t>:</a:t>
            </a:r>
          </a:p>
          <a:p>
            <a:r>
              <a:rPr lang="en-US" dirty="0"/>
              <a:t>1 </a:t>
            </a:r>
            <a:r>
              <a:rPr lang="en-US" dirty="0" err="1"/>
              <a:t>litr</a:t>
            </a:r>
            <a:r>
              <a:rPr lang="en-US" dirty="0"/>
              <a:t> </a:t>
            </a:r>
            <a:r>
              <a:rPr lang="en-US" dirty="0" err="1"/>
              <a:t>limonli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gazli</a:t>
            </a:r>
            <a:r>
              <a:rPr lang="en-US" dirty="0"/>
              <a:t> </a:t>
            </a:r>
            <a:r>
              <a:rPr lang="en-US" dirty="0" err="1"/>
              <a:t>ichimlik</a:t>
            </a:r>
            <a:endParaRPr lang="en-US" dirty="0"/>
          </a:p>
          <a:p>
            <a:endParaRPr lang="en-US" dirty="0"/>
          </a:p>
          <a:p>
            <a:r>
              <a:rPr lang="en-US" dirty="0"/>
              <a:t>  150 </a:t>
            </a:r>
            <a:r>
              <a:rPr lang="en-US" dirty="0" err="1"/>
              <a:t>gramm</a:t>
            </a:r>
            <a:r>
              <a:rPr lang="en-US" dirty="0"/>
              <a:t> </a:t>
            </a:r>
            <a:r>
              <a:rPr lang="en-US" dirty="0" err="1"/>
              <a:t>limon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1 bog' </a:t>
            </a:r>
            <a:r>
              <a:rPr lang="en-US" dirty="0" err="1"/>
              <a:t>yalpiz</a:t>
            </a:r>
            <a:r>
              <a:rPr lang="en-US" dirty="0"/>
              <a:t> (</a:t>
            </a:r>
            <a:r>
              <a:rPr lang="en-US" dirty="0" err="1"/>
              <a:t>myata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dasturxonga</a:t>
            </a:r>
            <a:r>
              <a:rPr lang="en-US" dirty="0"/>
              <a:t> </a:t>
            </a:r>
            <a:r>
              <a:rPr lang="en-US" dirty="0" err="1"/>
              <a:t>tortish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muz</a:t>
            </a:r>
            <a:r>
              <a:rPr lang="en-US" dirty="0"/>
              <a:t> </a:t>
            </a:r>
            <a:r>
              <a:rPr lang="en-US" dirty="0" err="1"/>
              <a:t>bo'lakchalari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5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 </a:t>
            </a:r>
            <a:endParaRPr lang="en-US" dirty="0"/>
          </a:p>
          <a:p>
            <a:r>
              <a:rPr lang="en-US" dirty="0"/>
              <a:t>          </a:t>
            </a:r>
            <a:r>
              <a:rPr lang="en-US" dirty="0" err="1"/>
              <a:t>Moxito</a:t>
            </a:r>
            <a:r>
              <a:rPr lang="en-US" dirty="0"/>
              <a:t> –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muz</a:t>
            </a:r>
            <a:r>
              <a:rPr lang="en-US" dirty="0"/>
              <a:t> </a:t>
            </a:r>
            <a:r>
              <a:rPr lang="en-US" dirty="0" err="1"/>
              <a:t>bo’lakchalarili</a:t>
            </a:r>
            <a:r>
              <a:rPr lang="en-US" dirty="0"/>
              <a:t> </a:t>
            </a:r>
            <a:r>
              <a:rPr lang="en-US" dirty="0" err="1"/>
              <a:t>muzdak</a:t>
            </a:r>
            <a:r>
              <a:rPr lang="en-US" dirty="0"/>
              <a:t> </a:t>
            </a:r>
            <a:r>
              <a:rPr lang="en-US" dirty="0" err="1"/>
              <a:t>gazli</a:t>
            </a:r>
            <a:r>
              <a:rPr lang="en-US" dirty="0"/>
              <a:t> </a:t>
            </a:r>
            <a:r>
              <a:rPr lang="en-US" dirty="0" err="1"/>
              <a:t>ichimlik</a:t>
            </a:r>
            <a:r>
              <a:rPr lang="en-US" dirty="0"/>
              <a:t>, </a:t>
            </a:r>
            <a:r>
              <a:rPr lang="en-US" dirty="0" err="1"/>
              <a:t>nordon</a:t>
            </a:r>
            <a:r>
              <a:rPr lang="en-US" dirty="0"/>
              <a:t> </a:t>
            </a:r>
            <a:r>
              <a:rPr lang="en-US" dirty="0" err="1"/>
              <a:t>laym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limon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xushbo’y</a:t>
            </a:r>
            <a:r>
              <a:rPr lang="en-US" dirty="0"/>
              <a:t> </a:t>
            </a:r>
            <a:r>
              <a:rPr lang="en-US" dirty="0" err="1"/>
              <a:t>yalpiz</a:t>
            </a:r>
            <a:r>
              <a:rPr lang="en-US" dirty="0"/>
              <a:t> </a:t>
            </a:r>
            <a:r>
              <a:rPr lang="en-US" dirty="0" err="1"/>
              <a:t>aralashmasi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err="1"/>
              <a:t>Ichimlik</a:t>
            </a:r>
            <a:r>
              <a:rPr lang="en-US" dirty="0"/>
              <a:t> </a:t>
            </a:r>
            <a:r>
              <a:rPr lang="en-US" dirty="0" err="1"/>
              <a:t>proportsiyasini</a:t>
            </a:r>
            <a:r>
              <a:rPr lang="en-US" dirty="0"/>
              <a:t> </a:t>
            </a:r>
            <a:r>
              <a:rPr lang="en-US" dirty="0" err="1"/>
              <a:t>o’z</a:t>
            </a:r>
            <a:r>
              <a:rPr lang="en-US" dirty="0"/>
              <a:t> </a:t>
            </a:r>
            <a:r>
              <a:rPr lang="en-US" dirty="0" err="1"/>
              <a:t>ta’bingizga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o’zgartirishingiz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Agar </a:t>
            </a:r>
            <a:r>
              <a:rPr lang="en-US" dirty="0" err="1"/>
              <a:t>sizga</a:t>
            </a:r>
            <a:r>
              <a:rPr lang="en-US" dirty="0"/>
              <a:t> </a:t>
            </a:r>
            <a:r>
              <a:rPr lang="en-US" dirty="0" err="1"/>
              <a:t>limon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yalpiz</a:t>
            </a:r>
            <a:r>
              <a:rPr lang="en-US" dirty="0"/>
              <a:t> </a:t>
            </a:r>
            <a:r>
              <a:rPr lang="en-US" dirty="0" err="1"/>
              <a:t>ko’proq</a:t>
            </a:r>
            <a:r>
              <a:rPr lang="en-US" dirty="0"/>
              <a:t> </a:t>
            </a:r>
            <a:r>
              <a:rPr lang="en-US" dirty="0" err="1"/>
              <a:t>yoqsa</a:t>
            </a:r>
            <a:r>
              <a:rPr lang="en-US" dirty="0"/>
              <a:t> </a:t>
            </a:r>
            <a:r>
              <a:rPr lang="en-US" dirty="0" err="1"/>
              <a:t>bemalol</a:t>
            </a:r>
            <a:r>
              <a:rPr lang="en-US" dirty="0"/>
              <a:t> </a:t>
            </a:r>
            <a:r>
              <a:rPr lang="en-US" dirty="0" err="1"/>
              <a:t>solishingiz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1</a:t>
            </a:r>
          </a:p>
          <a:p>
            <a:r>
              <a:rPr lang="en-US" dirty="0" err="1"/>
              <a:t>Limonni</a:t>
            </a:r>
            <a:r>
              <a:rPr lang="en-US" dirty="0"/>
              <a:t> </a:t>
            </a:r>
            <a:r>
              <a:rPr lang="en-US" dirty="0" err="1"/>
              <a:t>halqacha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to'g'raymiz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bo'laklarga</a:t>
            </a:r>
            <a:r>
              <a:rPr lang="en-US" dirty="0"/>
              <a:t> </a:t>
            </a:r>
            <a:r>
              <a:rPr lang="en-US" dirty="0" err="1"/>
              <a:t>bo'lamiz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2</a:t>
            </a:r>
          </a:p>
          <a:p>
            <a:r>
              <a:rPr lang="en-US" dirty="0"/>
              <a:t>Limon </a:t>
            </a:r>
            <a:r>
              <a:rPr lang="en-US" dirty="0" err="1"/>
              <a:t>bo'laklarini</a:t>
            </a:r>
            <a:r>
              <a:rPr lang="en-US" dirty="0"/>
              <a:t> </a:t>
            </a:r>
            <a:r>
              <a:rPr lang="en-US" dirty="0" err="1"/>
              <a:t>bokallarga</a:t>
            </a:r>
            <a:r>
              <a:rPr lang="en-US" dirty="0"/>
              <a:t> </a:t>
            </a:r>
            <a:r>
              <a:rPr lang="en-US" dirty="0" err="1"/>
              <a:t>solamiz</a:t>
            </a:r>
            <a:r>
              <a:rPr lang="en-US" dirty="0"/>
              <a:t>. </a:t>
            </a:r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yalpiz</a:t>
            </a:r>
            <a:r>
              <a:rPr lang="en-US" dirty="0"/>
              <a:t> </a:t>
            </a:r>
            <a:r>
              <a:rPr lang="en-US" dirty="0" err="1"/>
              <a:t>yaproqlarini</a:t>
            </a:r>
            <a:r>
              <a:rPr lang="en-US" dirty="0"/>
              <a:t> </a:t>
            </a:r>
            <a:r>
              <a:rPr lang="en-US" dirty="0" err="1"/>
              <a:t>solamiz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3</a:t>
            </a:r>
          </a:p>
          <a:p>
            <a:r>
              <a:rPr lang="en-US" dirty="0"/>
              <a:t> </a:t>
            </a:r>
            <a:r>
              <a:rPr lang="en-US" dirty="0" err="1"/>
              <a:t>Qoshiq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limon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yalpizning</a:t>
            </a:r>
            <a:r>
              <a:rPr lang="en-US" dirty="0"/>
              <a:t> </a:t>
            </a:r>
            <a:r>
              <a:rPr lang="en-US" dirty="0" err="1"/>
              <a:t>ta'mi</a:t>
            </a:r>
            <a:r>
              <a:rPr lang="en-US" dirty="0"/>
              <a:t> </a:t>
            </a:r>
            <a:r>
              <a:rPr lang="en-US" dirty="0" err="1"/>
              <a:t>chiqishi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ezamiz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4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25360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Ustidan</a:t>
            </a:r>
            <a:r>
              <a:rPr lang="en-US" dirty="0"/>
              <a:t> </a:t>
            </a:r>
            <a:r>
              <a:rPr lang="en-US" dirty="0" err="1"/>
              <a:t>muz</a:t>
            </a:r>
            <a:r>
              <a:rPr lang="en-US" dirty="0"/>
              <a:t> </a:t>
            </a:r>
            <a:r>
              <a:rPr lang="en-US" dirty="0" err="1"/>
              <a:t>bo'lakchalarini</a:t>
            </a:r>
            <a:r>
              <a:rPr lang="en-US" dirty="0"/>
              <a:t> </a:t>
            </a:r>
            <a:r>
              <a:rPr lang="en-US" dirty="0" err="1"/>
              <a:t>solib</a:t>
            </a:r>
            <a:r>
              <a:rPr lang="en-US" dirty="0"/>
              <a:t>,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gazli</a:t>
            </a:r>
            <a:r>
              <a:rPr lang="en-US" dirty="0"/>
              <a:t> </a:t>
            </a:r>
            <a:r>
              <a:rPr lang="en-US" dirty="0" err="1"/>
              <a:t>ichimlikni</a:t>
            </a:r>
            <a:r>
              <a:rPr lang="en-US" dirty="0"/>
              <a:t> </a:t>
            </a:r>
            <a:r>
              <a:rPr lang="en-US" dirty="0" err="1"/>
              <a:t>quyamiz</a:t>
            </a:r>
            <a:r>
              <a:rPr lang="en-US" dirty="0"/>
              <a:t>. </a:t>
            </a:r>
            <a:r>
              <a:rPr lang="en-US" dirty="0" err="1"/>
              <a:t>Ozroq</a:t>
            </a:r>
            <a:r>
              <a:rPr lang="en-US" dirty="0"/>
              <a:t> </a:t>
            </a:r>
            <a:r>
              <a:rPr lang="en-US" dirty="0" err="1"/>
              <a:t>aralashtiramiz</a:t>
            </a:r>
            <a:r>
              <a:rPr lang="en-US" dirty="0"/>
              <a:t>.</a:t>
            </a:r>
            <a:endParaRPr lang="uz-Cyrl-U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781162"/>
            <a:ext cx="3096344" cy="302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5663"/>
            <a:ext cx="2952328" cy="299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49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Mevali</a:t>
            </a:r>
            <a:r>
              <a:rPr lang="en-US" dirty="0"/>
              <a:t> </a:t>
            </a:r>
            <a:r>
              <a:rPr lang="en-US" dirty="0" err="1"/>
              <a:t>kompot</a:t>
            </a:r>
            <a:endParaRPr lang="uz-Cyrl-UZ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err="1"/>
              <a:t>Kompot</a:t>
            </a:r>
            <a:r>
              <a:rPr lang="en-US" dirty="0"/>
              <a:t> – </a:t>
            </a:r>
            <a:r>
              <a:rPr lang="en-US" dirty="0" err="1"/>
              <a:t>foydali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mazali</a:t>
            </a:r>
            <a:r>
              <a:rPr lang="en-US" dirty="0"/>
              <a:t> </a:t>
            </a:r>
            <a:r>
              <a:rPr lang="en-US" dirty="0" err="1"/>
              <a:t>ichimlik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mavsumda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ayniqsa</a:t>
            </a:r>
            <a:r>
              <a:rPr lang="en-US" dirty="0"/>
              <a:t> </a:t>
            </a:r>
            <a:r>
              <a:rPr lang="en-US" dirty="0" err="1"/>
              <a:t>yozda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keladigani</a:t>
            </a:r>
            <a:r>
              <a:rPr lang="en-US" dirty="0"/>
              <a:t> </a:t>
            </a:r>
            <a:r>
              <a:rPr lang="en-US" dirty="0" err="1"/>
              <a:t>yo’q</a:t>
            </a:r>
            <a:r>
              <a:rPr lang="en-US" dirty="0"/>
              <a:t>. Ammo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ichimlikni</a:t>
            </a:r>
            <a:r>
              <a:rPr lang="en-US" dirty="0"/>
              <a:t> </a:t>
            </a:r>
            <a:r>
              <a:rPr lang="en-US" dirty="0" err="1"/>
              <a:t>tayyorlashda</a:t>
            </a:r>
            <a:r>
              <a:rPr lang="en-US" dirty="0"/>
              <a:t> </a:t>
            </a:r>
            <a:r>
              <a:rPr lang="en-US" dirty="0" err="1"/>
              <a:t>e’tiborga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sirlar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</a:t>
            </a:r>
          </a:p>
          <a:p>
            <a:r>
              <a:rPr lang="en-US" dirty="0" err="1"/>
              <a:t>Kompotni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aynimagan</a:t>
            </a:r>
            <a:r>
              <a:rPr lang="en-US" dirty="0"/>
              <a:t> </a:t>
            </a:r>
            <a:r>
              <a:rPr lang="en-US" dirty="0" err="1"/>
              <a:t>meva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rezavor</a:t>
            </a:r>
            <a:r>
              <a:rPr lang="en-US" dirty="0"/>
              <a:t> </a:t>
            </a:r>
            <a:r>
              <a:rPr lang="en-US" dirty="0" err="1"/>
              <a:t>mevalardan</a:t>
            </a:r>
            <a:r>
              <a:rPr lang="en-US" dirty="0"/>
              <a:t> </a:t>
            </a:r>
            <a:r>
              <a:rPr lang="en-US" dirty="0" err="1"/>
              <a:t>pishirish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muhimdir</a:t>
            </a:r>
            <a:r>
              <a:rPr lang="en-US" dirty="0"/>
              <a:t>.</a:t>
            </a:r>
          </a:p>
          <a:p>
            <a:r>
              <a:rPr lang="en-US" dirty="0" err="1"/>
              <a:t>Qattiq</a:t>
            </a:r>
            <a:r>
              <a:rPr lang="en-US" dirty="0"/>
              <a:t> </a:t>
            </a:r>
            <a:r>
              <a:rPr lang="en-US" dirty="0" err="1"/>
              <a:t>mevalar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to’g’raladi</a:t>
            </a:r>
            <a:r>
              <a:rPr lang="en-US" dirty="0"/>
              <a:t>, </a:t>
            </a:r>
            <a:r>
              <a:rPr lang="en-US" dirty="0" err="1"/>
              <a:t>yumshoq</a:t>
            </a:r>
            <a:r>
              <a:rPr lang="en-US" dirty="0"/>
              <a:t> </a:t>
            </a:r>
            <a:r>
              <a:rPr lang="en-US" dirty="0" err="1"/>
              <a:t>mevalar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kattaroq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</a:t>
            </a:r>
            <a:r>
              <a:rPr lang="en-US" dirty="0" err="1"/>
              <a:t>rezavor</a:t>
            </a:r>
            <a:r>
              <a:rPr lang="en-US" dirty="0"/>
              <a:t> </a:t>
            </a:r>
            <a:r>
              <a:rPr lang="en-US" dirty="0" err="1"/>
              <a:t>mevalar</a:t>
            </a:r>
            <a:r>
              <a:rPr lang="en-US" dirty="0"/>
              <a:t> </a:t>
            </a:r>
            <a:r>
              <a:rPr lang="en-US" dirty="0" err="1"/>
              <a:t>kompotga</a:t>
            </a:r>
            <a:r>
              <a:rPr lang="en-US" dirty="0"/>
              <a:t> </a:t>
            </a:r>
            <a:r>
              <a:rPr lang="en-US" dirty="0" err="1"/>
              <a:t>butunligicha</a:t>
            </a:r>
            <a:r>
              <a:rPr lang="en-US" dirty="0"/>
              <a:t> </a:t>
            </a:r>
            <a:r>
              <a:rPr lang="en-US" dirty="0" err="1"/>
              <a:t>solinadi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1</a:t>
            </a:r>
          </a:p>
          <a:p>
            <a:r>
              <a:rPr lang="en-US" dirty="0"/>
              <a:t> </a:t>
            </a:r>
            <a:r>
              <a:rPr lang="en-US" dirty="0" err="1"/>
              <a:t>Suvni</a:t>
            </a:r>
            <a:r>
              <a:rPr lang="en-US" dirty="0"/>
              <a:t> </a:t>
            </a:r>
            <a:r>
              <a:rPr lang="en-US" dirty="0" err="1"/>
              <a:t>kastrulyaga</a:t>
            </a:r>
            <a:r>
              <a:rPr lang="en-US" dirty="0"/>
              <a:t> </a:t>
            </a:r>
            <a:r>
              <a:rPr lang="en-US" dirty="0" err="1"/>
              <a:t>solib</a:t>
            </a:r>
            <a:r>
              <a:rPr lang="en-US" dirty="0"/>
              <a:t>, </a:t>
            </a:r>
            <a:r>
              <a:rPr lang="en-US" dirty="0" err="1"/>
              <a:t>qaynatamiz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2</a:t>
            </a:r>
          </a:p>
          <a:p>
            <a:r>
              <a:rPr lang="en-US" dirty="0" err="1"/>
              <a:t>Olcha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o'rikni</a:t>
            </a:r>
            <a:r>
              <a:rPr lang="en-US" dirty="0"/>
              <a:t> </a:t>
            </a:r>
            <a:r>
              <a:rPr lang="en-US" dirty="0" err="1"/>
              <a:t>yuvib</a:t>
            </a:r>
            <a:r>
              <a:rPr lang="en-US" dirty="0"/>
              <a:t>, </a:t>
            </a:r>
            <a:r>
              <a:rPr lang="en-US" dirty="0" err="1"/>
              <a:t>o'rikni</a:t>
            </a:r>
            <a:r>
              <a:rPr lang="en-US" dirty="0"/>
              <a:t> </a:t>
            </a:r>
            <a:r>
              <a:rPr lang="en-US" dirty="0" err="1"/>
              <a:t>ikkiga</a:t>
            </a:r>
            <a:r>
              <a:rPr lang="en-US" dirty="0"/>
              <a:t> </a:t>
            </a:r>
            <a:r>
              <a:rPr lang="en-US" dirty="0" err="1"/>
              <a:t>bo'lamiz</a:t>
            </a:r>
            <a:r>
              <a:rPr lang="en-US" dirty="0"/>
              <a:t>, </a:t>
            </a:r>
            <a:r>
              <a:rPr lang="en-US" dirty="0" err="1"/>
              <a:t>danagini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tashlaymiz</a:t>
            </a:r>
            <a:r>
              <a:rPr lang="en-US" dirty="0"/>
              <a:t>. </a:t>
            </a:r>
            <a:r>
              <a:rPr lang="en-US" dirty="0" err="1"/>
              <a:t>Olchani</a:t>
            </a:r>
            <a:r>
              <a:rPr lang="en-US" dirty="0"/>
              <a:t> </a:t>
            </a:r>
            <a:r>
              <a:rPr lang="en-US" dirty="0" err="1"/>
              <a:t>butunligicha</a:t>
            </a:r>
            <a:r>
              <a:rPr lang="en-US" dirty="0"/>
              <a:t> </a:t>
            </a:r>
            <a:r>
              <a:rPr lang="en-US" dirty="0" err="1"/>
              <a:t>qoldiramiz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3</a:t>
            </a:r>
          </a:p>
          <a:p>
            <a:r>
              <a:rPr lang="en-US" dirty="0" err="1"/>
              <a:t>Qaynagan</a:t>
            </a:r>
            <a:r>
              <a:rPr lang="en-US" dirty="0"/>
              <a:t> </a:t>
            </a:r>
            <a:r>
              <a:rPr lang="en-US" dirty="0" err="1"/>
              <a:t>suvga</a:t>
            </a:r>
            <a:r>
              <a:rPr lang="en-US" dirty="0"/>
              <a:t> </a:t>
            </a:r>
            <a:r>
              <a:rPr lang="en-US" dirty="0" err="1"/>
              <a:t>mevalarni</a:t>
            </a:r>
            <a:r>
              <a:rPr lang="en-US" dirty="0"/>
              <a:t> </a:t>
            </a:r>
            <a:r>
              <a:rPr lang="en-US" dirty="0" err="1"/>
              <a:t>solamiz</a:t>
            </a:r>
            <a:r>
              <a:rPr lang="en-US" dirty="0"/>
              <a:t>. </a:t>
            </a:r>
            <a:r>
              <a:rPr lang="en-US" dirty="0" err="1"/>
              <a:t>O'rtacha</a:t>
            </a:r>
            <a:r>
              <a:rPr lang="en-US" dirty="0"/>
              <a:t> </a:t>
            </a:r>
            <a:r>
              <a:rPr lang="en-US" dirty="0" err="1"/>
              <a:t>olovda</a:t>
            </a:r>
            <a:r>
              <a:rPr lang="en-US" dirty="0"/>
              <a:t> 10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pishiramiz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4</a:t>
            </a:r>
          </a:p>
          <a:p>
            <a:r>
              <a:rPr lang="en-US" dirty="0" err="1"/>
              <a:t>Shakar</a:t>
            </a:r>
            <a:r>
              <a:rPr lang="en-US" dirty="0"/>
              <a:t> </a:t>
            </a:r>
            <a:r>
              <a:rPr lang="en-US" dirty="0" err="1"/>
              <a:t>solib</a:t>
            </a:r>
            <a:r>
              <a:rPr lang="en-US" dirty="0"/>
              <a:t>, </a:t>
            </a:r>
            <a:r>
              <a:rPr lang="en-US" dirty="0" err="1"/>
              <a:t>yana</a:t>
            </a:r>
            <a:r>
              <a:rPr lang="en-US" dirty="0"/>
              <a:t> 5 </a:t>
            </a:r>
            <a:r>
              <a:rPr lang="en-US" dirty="0" err="1"/>
              <a:t>daqiqa</a:t>
            </a:r>
            <a:r>
              <a:rPr lang="en-US" dirty="0"/>
              <a:t> </a:t>
            </a:r>
            <a:r>
              <a:rPr lang="en-US" dirty="0" err="1"/>
              <a:t>qaynatamiz</a:t>
            </a:r>
            <a:r>
              <a:rPr lang="en-US" dirty="0"/>
              <a:t>. </a:t>
            </a:r>
            <a:r>
              <a:rPr lang="en-US" dirty="0" err="1"/>
              <a:t>So'ngra</a:t>
            </a:r>
            <a:r>
              <a:rPr lang="en-US" dirty="0"/>
              <a:t> </a:t>
            </a:r>
            <a:r>
              <a:rPr lang="en-US" dirty="0" err="1"/>
              <a:t>olovni</a:t>
            </a:r>
            <a:r>
              <a:rPr lang="en-US" dirty="0"/>
              <a:t> </a:t>
            </a:r>
            <a:r>
              <a:rPr lang="en-US" dirty="0" err="1"/>
              <a:t>o'chirib</a:t>
            </a:r>
            <a:r>
              <a:rPr lang="en-US" dirty="0"/>
              <a:t>, </a:t>
            </a:r>
            <a:r>
              <a:rPr lang="en-US" dirty="0" err="1"/>
              <a:t>idish</a:t>
            </a:r>
            <a:r>
              <a:rPr lang="en-US" dirty="0"/>
              <a:t> </a:t>
            </a:r>
            <a:r>
              <a:rPr lang="en-US" dirty="0" err="1"/>
              <a:t>qopqog'ini</a:t>
            </a:r>
            <a:r>
              <a:rPr lang="en-US" dirty="0"/>
              <a:t> </a:t>
            </a:r>
            <a:r>
              <a:rPr lang="en-US" dirty="0" err="1"/>
              <a:t>yopib</a:t>
            </a:r>
            <a:r>
              <a:rPr lang="en-US" dirty="0"/>
              <a:t>, 10-15 </a:t>
            </a:r>
            <a:r>
              <a:rPr lang="en-US" dirty="0" err="1"/>
              <a:t>daqiqaga</a:t>
            </a:r>
            <a:r>
              <a:rPr lang="en-US" dirty="0"/>
              <a:t> </a:t>
            </a:r>
            <a:r>
              <a:rPr lang="en-US" dirty="0" err="1"/>
              <a:t>tindirib</a:t>
            </a:r>
            <a:r>
              <a:rPr lang="en-US" dirty="0"/>
              <a:t> </a:t>
            </a:r>
            <a:r>
              <a:rPr lang="en-US" dirty="0" err="1"/>
              <a:t>qo'yamiz</a:t>
            </a:r>
            <a:r>
              <a:rPr lang="en-US" dirty="0"/>
              <a:t>.</a:t>
            </a:r>
          </a:p>
          <a:p>
            <a:r>
              <a:rPr lang="en-US" dirty="0" err="1"/>
              <a:t>Qadam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89795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332656"/>
            <a:ext cx="8229600" cy="244827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Kompotni</a:t>
            </a:r>
            <a:r>
              <a:rPr lang="en-US" dirty="0"/>
              <a:t> </a:t>
            </a:r>
            <a:r>
              <a:rPr lang="en-US" dirty="0" err="1"/>
              <a:t>sovutib</a:t>
            </a:r>
            <a:r>
              <a:rPr lang="en-US" dirty="0"/>
              <a:t>, </a:t>
            </a:r>
            <a:r>
              <a:rPr lang="en-US" dirty="0" err="1"/>
              <a:t>so'ngra</a:t>
            </a:r>
            <a:r>
              <a:rPr lang="en-US" dirty="0"/>
              <a:t> </a:t>
            </a:r>
            <a:r>
              <a:rPr lang="en-US" dirty="0" err="1"/>
              <a:t>dasturxonga</a:t>
            </a:r>
            <a:r>
              <a:rPr lang="en-US" dirty="0"/>
              <a:t> </a:t>
            </a:r>
            <a:r>
              <a:rPr lang="en-US" dirty="0" err="1"/>
              <a:t>tortishimiz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uz-Cyrl-U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8" y="1916832"/>
            <a:ext cx="43924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960440" cy="4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9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E’tiboringiz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rahmat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986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269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Oshpaz.</vt:lpstr>
      <vt:lpstr>Salqin ichimliklar tayyorlash usullari va texnologiyasi.</vt:lpstr>
      <vt:lpstr>Презентация PowerPoint</vt:lpstr>
      <vt:lpstr>Ustidan muz bo'lakchalarini solib, shirin gazli ichimlikni quyamiz. Ozroq aralashtiramiz.</vt:lpstr>
      <vt:lpstr>Mevali kompot</vt:lpstr>
      <vt:lpstr>Kompotni sovutib, so'ngra dasturxonga tortishimiz mumkin.  </vt:lpstr>
      <vt:lpstr>E’tiboringiz uchun rahmat.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Oshpaz.</dc:title>
  <dc:creator>Aziz</dc:creator>
  <cp:lastModifiedBy>Aziz</cp:lastModifiedBy>
  <cp:revision>10</cp:revision>
  <dcterms:created xsi:type="dcterms:W3CDTF">2021-12-10T07:11:14Z</dcterms:created>
  <dcterms:modified xsi:type="dcterms:W3CDTF">2021-12-16T04:15:00Z</dcterms:modified>
</cp:coreProperties>
</file>