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2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40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34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0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41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8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8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82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6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7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A92A-7DF2-4B50-8498-5641573FCEEF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16A5-55CB-4C44-B2C4-E71F289BE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o.mail.ru/redir?type=sr&amp;redir=eJzLKCkpsNLXT8ksTs4vSy0qT01JycxL1ysq1S8v0E3OzytJzSvRLy3IyU9MKdY3MjA00Tcw0ncqykxJzInPS8zMKY43MNTLKkhnYDA0MzY0MrE0MTdicFFgi7H2W6b654-Di-ua9HIAEQYiKQ&amp;src=2f25fe4&amp;via_page=1&amp;oqid=4e64b00edf75cb3b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go.mail.ru/search_images?q=%D0%B2%D0%B0%D1%80%D0%B8%D0%B0%D0%BD%D1%82%D1%8B%20%D0%BC%D0%B0%D0%BD%D0%B8%D0%BA%D1%8E%D1%80%D0%B0%20%D0%B7%D0%B5%D1%80%D0%BA%D0%B0%D0%BB%D1%8C%D0%BD%D1%8B%D0%B9%20%D1%88%D0%B5%D0%BB%D0%BB%D0%B0%D0%BA&amp;src=go&amp;gp=843253&amp;fr=ps&amp;sbmt=1631163216782&amp;hasnavig=0#urlhash=79900873455359629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o.mail.ru/search_images?q=%D0%B2%D0%B0%D1%80%D0%B8%D0%B0%D0%BD%D1%82%D1%8B%20%D0%BC%D0%B0%D0%BD%D0%B8%D0%BA%D1%8E%D1%80%D0%B0%20%D0%B2%D0%B0%D0%B4%D0%B8%D0%BD%D0%BE%D0%B9%20%D0%B4%D0%B8%D0%B7%D0%B0%D0%B9%D0%BD&amp;src=go&amp;gp=843253&amp;fr=ps&amp;sbmt=1631163986133&amp;hasnavig=0#urlhash=100927850710372872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go.mail.ru/search_images?q=%D0%B2%D0%B0%D1%80%D0%B8%D0%B0%D0%BD%D1%82%D1%8B%20%D0%BC%D0%B0%D0%BD%D0%B8%D0%BA%D1%8E%D1%80%D0%B0%20%D0%B1%D0%B0%D1%80%D1%85%D0%B0%D1%82%D0%BD%D1%8B%D0%B9%20%D1%88%D0%B5%D0%BB%D0%BB%D0%B0%D0%BA&amp;src=go&amp;gp=843253&amp;fr=ps&amp;sbmt=1631163622199&amp;hasnavig=0#urlhash=40950441663374538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0731" y="879566"/>
            <a:ext cx="4293326" cy="4979126"/>
          </a:xfrm>
        </p:spPr>
        <p:txBody>
          <a:bodyPr/>
          <a:lstStyle/>
          <a:p>
            <a:r>
              <a:rPr lang="ru-RU" b="1" dirty="0" smtClean="0"/>
              <a:t>25</a:t>
            </a:r>
            <a:r>
              <a:rPr lang="ru-RU" b="1" dirty="0" smtClean="0"/>
              <a:t>-MAVZU: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/>
              <a:t>tusli</a:t>
            </a:r>
            <a:r>
              <a:rPr lang="en-US" b="1" dirty="0"/>
              <a:t> </a:t>
            </a:r>
            <a:r>
              <a:rPr lang="en-US" b="1" dirty="0" err="1"/>
              <a:t>manikyur</a:t>
            </a:r>
            <a:r>
              <a:rPr lang="en-US" b="1" dirty="0" smtClean="0"/>
              <a:t>.</a:t>
            </a:r>
            <a:r>
              <a:rPr lang="ru-RU" b="1" dirty="0"/>
              <a:t> </a:t>
            </a:r>
            <a:endParaRPr lang="ru-RU" dirty="0"/>
          </a:p>
          <a:p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dizayni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ko‘pligiga</a:t>
            </a:r>
            <a:r>
              <a:rPr lang="en-US" dirty="0"/>
              <a:t> </a:t>
            </a:r>
            <a:r>
              <a:rPr lang="en-US" dirty="0" err="1"/>
              <a:t>qaramay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tusli</a:t>
            </a:r>
            <a:r>
              <a:rPr lang="en-US" dirty="0"/>
              <a:t> rang </a:t>
            </a:r>
            <a:r>
              <a:rPr lang="en-US" dirty="0" err="1"/>
              <a:t>qoplamasi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ommabop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Ziyofatlar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yorqin</a:t>
            </a:r>
            <a:r>
              <a:rPr lang="en-US" dirty="0"/>
              <a:t> </a:t>
            </a:r>
            <a:r>
              <a:rPr lang="en-US" dirty="0" err="1"/>
              <a:t>rangli</a:t>
            </a:r>
            <a:r>
              <a:rPr lang="en-US" dirty="0"/>
              <a:t> </a:t>
            </a:r>
            <a:r>
              <a:rPr lang="en-US" dirty="0" err="1"/>
              <a:t>libos</a:t>
            </a:r>
            <a:r>
              <a:rPr lang="en-US" dirty="0"/>
              <a:t> </a:t>
            </a:r>
            <a:r>
              <a:rPr lang="en-US" dirty="0" err="1"/>
              <a:t>kiygan</a:t>
            </a:r>
            <a:r>
              <a:rPr lang="en-US" dirty="0"/>
              <a:t> </a:t>
            </a:r>
            <a:r>
              <a:rPr lang="en-US" dirty="0" err="1"/>
              <a:t>xonimlar</a:t>
            </a:r>
            <a:r>
              <a:rPr lang="en-US" dirty="0"/>
              <a:t> </a:t>
            </a:r>
            <a:r>
              <a:rPr lang="en-US" dirty="0" err="1"/>
              <a:t>tirnoqlariga</a:t>
            </a:r>
            <a:r>
              <a:rPr lang="en-US" dirty="0"/>
              <a:t> </a:t>
            </a:r>
            <a:r>
              <a:rPr lang="en-US" dirty="0" err="1"/>
              <a:t>qora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to‘q</a:t>
            </a:r>
            <a:r>
              <a:rPr lang="en-US" dirty="0"/>
              <a:t> </a:t>
            </a:r>
            <a:r>
              <a:rPr lang="en-US" dirty="0" err="1"/>
              <a:t>rangli</a:t>
            </a:r>
            <a:r>
              <a:rPr lang="en-US" dirty="0"/>
              <a:t> </a:t>
            </a:r>
            <a:r>
              <a:rPr lang="en-US" dirty="0" err="1"/>
              <a:t>lak</a:t>
            </a:r>
            <a:r>
              <a:rPr lang="en-US" dirty="0"/>
              <a:t> </a:t>
            </a:r>
            <a:r>
              <a:rPr lang="en-US" dirty="0" err="1"/>
              <a:t>surtishadi</a:t>
            </a:r>
            <a:r>
              <a:rPr lang="en-US" dirty="0"/>
              <a:t>. </a:t>
            </a:r>
            <a:r>
              <a:rPr lang="en-US" dirty="0" err="1"/>
              <a:t>Ba’zan</a:t>
            </a:r>
            <a:r>
              <a:rPr lang="en-US" dirty="0"/>
              <a:t>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Manikyurdagi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trend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rangdan</a:t>
            </a:r>
            <a:r>
              <a:rPr lang="en-US" dirty="0"/>
              <a:t> </a:t>
            </a:r>
            <a:r>
              <a:rPr lang="en-US" dirty="0" err="1"/>
              <a:t>farqli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barmoqni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rang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bo‘yashdir</a:t>
            </a:r>
            <a:r>
              <a:rPr lang="en-US" dirty="0"/>
              <a:t>.</a:t>
            </a: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discoverwedding.ru/wp-content/uploads/2014/02/Bridal_nails_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431687"/>
            <a:ext cx="5874883" cy="587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3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4250" y="704850"/>
            <a:ext cx="4019550" cy="5472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Yaltiroq</a:t>
            </a:r>
            <a:r>
              <a:rPr lang="en-US" sz="2400" b="1" dirty="0"/>
              <a:t> </a:t>
            </a:r>
            <a:r>
              <a:rPr lang="en-US" sz="2400" b="1" dirty="0" err="1"/>
              <a:t>kukun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baxmal</a:t>
            </a:r>
            <a:r>
              <a:rPr lang="en-US" sz="2400" b="1" dirty="0"/>
              <a:t> </a:t>
            </a:r>
            <a:r>
              <a:rPr lang="en-US" sz="2400" b="1" dirty="0" err="1"/>
              <a:t>qum</a:t>
            </a:r>
            <a:r>
              <a:rPr lang="en-US" sz="2400" b="1" dirty="0"/>
              <a:t> </a:t>
            </a:r>
            <a:r>
              <a:rPr lang="en-US" sz="2400" b="1" dirty="0" err="1"/>
              <a:t>yordamida</a:t>
            </a:r>
            <a:r>
              <a:rPr lang="en-US" sz="2400" b="1" dirty="0"/>
              <a:t> </a:t>
            </a:r>
            <a:r>
              <a:rPr lang="en-US" sz="2400" b="1" dirty="0" err="1"/>
              <a:t>yaratiladigan</a:t>
            </a:r>
            <a:r>
              <a:rPr lang="en-US" sz="2400" b="1" dirty="0"/>
              <a:t> </a:t>
            </a:r>
            <a:r>
              <a:rPr lang="en-US" sz="2400" b="1" dirty="0" err="1"/>
              <a:t>tirnoq</a:t>
            </a:r>
            <a:r>
              <a:rPr lang="en-US" sz="2400" b="1" dirty="0"/>
              <a:t> </a:t>
            </a:r>
            <a:r>
              <a:rPr lang="en-US" sz="2400" b="1" dirty="0" err="1"/>
              <a:t>dizayni</a:t>
            </a:r>
            <a:r>
              <a:rPr lang="en-US" sz="2400" b="1" dirty="0"/>
              <a:t>. </a:t>
            </a:r>
            <a:endParaRPr lang="ru-RU" sz="2400" dirty="0"/>
          </a:p>
          <a:p>
            <a:pPr marL="0" indent="0">
              <a:buNone/>
            </a:pPr>
            <a:r>
              <a:rPr lang="en-US" sz="2400" dirty="0" err="1"/>
              <a:t>Ushbu</a:t>
            </a:r>
            <a:r>
              <a:rPr lang="en-US" sz="2400" dirty="0"/>
              <a:t> </a:t>
            </a:r>
            <a:r>
              <a:rPr lang="en-US" sz="2400" dirty="0" err="1"/>
              <a:t>ikkala</a:t>
            </a:r>
            <a:r>
              <a:rPr lang="en-US" sz="2400" dirty="0"/>
              <a:t> </a:t>
            </a:r>
            <a:r>
              <a:rPr lang="en-US" sz="2400" dirty="0" err="1"/>
              <a:t>kukun</a:t>
            </a:r>
            <a:r>
              <a:rPr lang="en-US" sz="2400" dirty="0"/>
              <a:t> </a:t>
            </a:r>
            <a:r>
              <a:rPr lang="en-US" sz="2400" dirty="0" err="1"/>
              <a:t>odatda</a:t>
            </a:r>
            <a:r>
              <a:rPr lang="en-US" sz="2400" dirty="0"/>
              <a:t> </a:t>
            </a:r>
            <a:r>
              <a:rPr lang="en-US" sz="2400" dirty="0" err="1"/>
              <a:t>bazaviy</a:t>
            </a:r>
            <a:r>
              <a:rPr lang="en-US" sz="2400" dirty="0"/>
              <a:t> </a:t>
            </a:r>
            <a:r>
              <a:rPr lang="en-US" sz="2400" dirty="0" err="1"/>
              <a:t>qatlam</a:t>
            </a:r>
            <a:r>
              <a:rPr lang="en-US" sz="2400" dirty="0"/>
              <a:t> </a:t>
            </a:r>
            <a:r>
              <a:rPr lang="en-US" sz="2400" dirty="0" err="1"/>
              <a:t>sifatida</a:t>
            </a:r>
            <a:r>
              <a:rPr lang="en-US" sz="2400" dirty="0"/>
              <a:t> </a:t>
            </a:r>
            <a:r>
              <a:rPr lang="en-US" sz="2400" dirty="0" err="1"/>
              <a:t>tayyorlangan</a:t>
            </a:r>
            <a:r>
              <a:rPr lang="en-US" sz="2400" dirty="0"/>
              <a:t> </a:t>
            </a:r>
            <a:r>
              <a:rPr lang="en-US" sz="2400" dirty="0" err="1"/>
              <a:t>an’anaviy</a:t>
            </a:r>
            <a:r>
              <a:rPr lang="en-US" sz="2400" dirty="0"/>
              <a:t> </a:t>
            </a:r>
            <a:r>
              <a:rPr lang="en-US" sz="2400" dirty="0" err="1"/>
              <a:t>monoxrom</a:t>
            </a:r>
            <a:r>
              <a:rPr lang="en-US" sz="2400" dirty="0"/>
              <a:t> </a:t>
            </a:r>
            <a:r>
              <a:rPr lang="en-US" sz="2400" dirty="0" err="1"/>
              <a:t>qoplama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birlashtirilganligi</a:t>
            </a:r>
            <a:r>
              <a:rPr lang="en-US" sz="2400" dirty="0"/>
              <a:t> </a:t>
            </a:r>
            <a:r>
              <a:rPr lang="en-US" sz="2400" dirty="0" err="1"/>
              <a:t>sababli</a:t>
            </a:r>
            <a:r>
              <a:rPr lang="en-US" sz="2400" dirty="0"/>
              <a:t>, </a:t>
            </a:r>
            <a:r>
              <a:rPr lang="en-US" sz="2400" dirty="0" err="1"/>
              <a:t>ko‘pincha</a:t>
            </a:r>
            <a:r>
              <a:rPr lang="en-US" sz="2400" dirty="0"/>
              <a:t> </a:t>
            </a:r>
            <a:r>
              <a:rPr lang="en-US" sz="2400" dirty="0" err="1"/>
              <a:t>chalkashliklar</a:t>
            </a:r>
            <a:r>
              <a:rPr lang="en-US" sz="2400" dirty="0"/>
              <a:t> </a:t>
            </a:r>
            <a:r>
              <a:rPr lang="en-US" sz="2400" dirty="0" err="1"/>
              <a:t>ro‘y</a:t>
            </a:r>
            <a:r>
              <a:rPr lang="en-US" sz="2400" dirty="0"/>
              <a:t> </a:t>
            </a:r>
            <a:r>
              <a:rPr lang="en-US" sz="2400" dirty="0" err="1"/>
              <a:t>beradi</a:t>
            </a:r>
            <a:r>
              <a:rPr lang="en-US" sz="2400" dirty="0"/>
              <a:t>. </a:t>
            </a:r>
            <a:r>
              <a:rPr lang="en-US" sz="2400" dirty="0" err="1"/>
              <a:t>Yaltiroq</a:t>
            </a:r>
            <a:r>
              <a:rPr lang="en-US" sz="2400" dirty="0"/>
              <a:t> </a:t>
            </a:r>
            <a:r>
              <a:rPr lang="en-US" sz="2400" dirty="0" err="1"/>
              <a:t>kukundan</a:t>
            </a:r>
            <a:r>
              <a:rPr lang="en-US" sz="2400" dirty="0"/>
              <a:t> </a:t>
            </a:r>
            <a:r>
              <a:rPr lang="en-US" sz="2400" dirty="0" err="1"/>
              <a:t>odatda</a:t>
            </a:r>
            <a:r>
              <a:rPr lang="en-US" sz="2400" dirty="0"/>
              <a:t> space-</a:t>
            </a:r>
            <a:r>
              <a:rPr lang="en-US" sz="2400" dirty="0" err="1"/>
              <a:t>manikur</a:t>
            </a:r>
            <a:r>
              <a:rPr lang="en-US" sz="2400" dirty="0"/>
              <a:t> </a:t>
            </a:r>
            <a:r>
              <a:rPr lang="en-US" sz="2400" dirty="0" err="1"/>
              <a:t>yaratishda</a:t>
            </a:r>
            <a:r>
              <a:rPr lang="en-US" sz="2400" dirty="0"/>
              <a:t> </a:t>
            </a:r>
            <a:r>
              <a:rPr lang="en-US" sz="2400" dirty="0" err="1" smtClean="0"/>
              <a:t>foydalaniladi</a:t>
            </a:r>
            <a:endParaRPr lang="ru-RU" sz="2400" dirty="0"/>
          </a:p>
        </p:txBody>
      </p:sp>
      <p:sp>
        <p:nvSpPr>
          <p:cNvPr id="7" name="AutoShape 4" descr="https://kalendar2019.ru/wp-content/uploads/2016/06/metal-manicur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s://go2.imgsmail.ru/imgpreview?key=6ee27e1b8303cf17&amp;mb=imgdb_preview_1577&amp;st=1631163218&amp;v=4e64d48e3917e43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12738"/>
            <a:ext cx="5368925" cy="601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68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43650" y="800100"/>
            <a:ext cx="5010150" cy="5376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              </a:t>
            </a:r>
            <a:r>
              <a:rPr lang="en-US" sz="2000" b="1" dirty="0" err="1" smtClean="0"/>
              <a:t>Suv</a:t>
            </a:r>
            <a:r>
              <a:rPr lang="en-US" sz="2000" b="1" dirty="0" smtClean="0"/>
              <a:t> </a:t>
            </a:r>
            <a:r>
              <a:rPr lang="en-US" sz="2000" b="1" dirty="0" err="1"/>
              <a:t>manikyuri</a:t>
            </a:r>
            <a:r>
              <a:rPr lang="en-US" sz="2000" b="1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en-US" sz="2000" b="1" dirty="0"/>
              <a:t> </a:t>
            </a:r>
            <a:endParaRPr lang="ru-RU" sz="2000" dirty="0"/>
          </a:p>
          <a:p>
            <a:pPr marL="0" indent="0">
              <a:buNone/>
            </a:pPr>
            <a:r>
              <a:rPr lang="en-US" sz="2000" dirty="0" err="1"/>
              <a:t>Suv</a:t>
            </a:r>
            <a:r>
              <a:rPr lang="en-US" sz="2000" dirty="0"/>
              <a:t> </a:t>
            </a:r>
            <a:r>
              <a:rPr lang="en-US" sz="2000" dirty="0" err="1"/>
              <a:t>manikyuri</a:t>
            </a:r>
            <a:r>
              <a:rPr lang="en-US" sz="2000" dirty="0"/>
              <a:t> – </a:t>
            </a:r>
            <a:r>
              <a:rPr lang="en-US" sz="2000" dirty="0" err="1"/>
              <a:t>tirnoqlarda</a:t>
            </a:r>
            <a:r>
              <a:rPr lang="en-US" sz="2000" dirty="0"/>
              <a:t> </a:t>
            </a:r>
            <a:r>
              <a:rPr lang="en-US" sz="2000" dirty="0" err="1"/>
              <a:t>noyob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takrorlanmas</a:t>
            </a:r>
            <a:r>
              <a:rPr lang="en-US" sz="2000" dirty="0"/>
              <a:t> </a:t>
            </a:r>
            <a:r>
              <a:rPr lang="en-US" sz="2000" dirty="0" err="1"/>
              <a:t>naqsh</a:t>
            </a:r>
            <a:r>
              <a:rPr lang="en-US" sz="2000" dirty="0"/>
              <a:t> </a:t>
            </a:r>
            <a:r>
              <a:rPr lang="en-US" sz="2000" dirty="0" err="1"/>
              <a:t>yaratish</a:t>
            </a:r>
            <a:r>
              <a:rPr lang="en-US" sz="2000" dirty="0"/>
              <a:t> </a:t>
            </a:r>
            <a:r>
              <a:rPr lang="en-US" sz="2000" dirty="0" err="1"/>
              <a:t>texnologiyasidir</a:t>
            </a:r>
            <a:r>
              <a:rPr lang="en-US" sz="2000" dirty="0"/>
              <a:t>. </a:t>
            </a:r>
            <a:r>
              <a:rPr lang="en-US" sz="2000" dirty="0" err="1"/>
              <a:t>Lok</a:t>
            </a:r>
            <a:r>
              <a:rPr lang="en-US" sz="2000" dirty="0"/>
              <a:t> </a:t>
            </a:r>
            <a:r>
              <a:rPr lang="en-US" sz="2000" dirty="0" err="1"/>
              <a:t>tomchilari</a:t>
            </a:r>
            <a:r>
              <a:rPr lang="en-US" sz="2000" dirty="0"/>
              <a:t> </a:t>
            </a:r>
            <a:r>
              <a:rPr lang="en-US" sz="2000" dirty="0" err="1"/>
              <a:t>suv</a:t>
            </a:r>
            <a:r>
              <a:rPr lang="en-US" sz="2000" dirty="0"/>
              <a:t> </a:t>
            </a:r>
            <a:r>
              <a:rPr lang="en-US" sz="2000" dirty="0" err="1"/>
              <a:t>yuzasida</a:t>
            </a:r>
            <a:r>
              <a:rPr lang="en-US" sz="2000" dirty="0"/>
              <a:t> </a:t>
            </a:r>
            <a:r>
              <a:rPr lang="en-US" sz="2000" dirty="0" err="1"/>
              <a:t>aralashtiriladi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plyonkani</a:t>
            </a:r>
            <a:r>
              <a:rPr lang="en-US" sz="2000" dirty="0"/>
              <a:t> </a:t>
            </a:r>
            <a:r>
              <a:rPr lang="en-US" sz="2000" dirty="0" err="1"/>
              <a:t>ehtiyotkorlik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yuzasiga</a:t>
            </a:r>
            <a:r>
              <a:rPr lang="en-US" sz="2000" dirty="0"/>
              <a:t> </a:t>
            </a:r>
            <a:r>
              <a:rPr lang="en-US" sz="2000" dirty="0" err="1"/>
              <a:t>o‘tqaziladi</a:t>
            </a:r>
            <a:r>
              <a:rPr lang="en-US" sz="2000" dirty="0"/>
              <a:t>. </a:t>
            </a:r>
            <a:r>
              <a:rPr lang="en-US" sz="2000" dirty="0" err="1"/>
              <a:t>Bunda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atrofidagi</a:t>
            </a:r>
            <a:r>
              <a:rPr lang="en-US" sz="2000" dirty="0"/>
              <a:t> </a:t>
            </a:r>
            <a:r>
              <a:rPr lang="en-US" sz="2000" dirty="0" err="1"/>
              <a:t>teri</a:t>
            </a:r>
            <a:r>
              <a:rPr lang="en-US" sz="2000" dirty="0"/>
              <a:t> </a:t>
            </a:r>
            <a:r>
              <a:rPr lang="en-US" sz="2000" dirty="0" err="1"/>
              <a:t>yog‘li</a:t>
            </a:r>
            <a:r>
              <a:rPr lang="en-US" sz="2000" dirty="0"/>
              <a:t> </a:t>
            </a:r>
            <a:r>
              <a:rPr lang="en-US" sz="2000" dirty="0" err="1"/>
              <a:t>krem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lenta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qoplangan</a:t>
            </a:r>
            <a:r>
              <a:rPr lang="en-US" sz="2000" dirty="0"/>
              <a:t> </a:t>
            </a:r>
            <a:r>
              <a:rPr lang="en-US" sz="2000" dirty="0" err="1"/>
              <a:t>bo‘lishi</a:t>
            </a:r>
            <a:r>
              <a:rPr lang="en-US" sz="2000" dirty="0"/>
              <a:t> </a:t>
            </a:r>
            <a:r>
              <a:rPr lang="en-US" sz="2000" dirty="0" err="1"/>
              <a:t>kerak</a:t>
            </a:r>
            <a:r>
              <a:rPr lang="en-US" sz="2000" dirty="0"/>
              <a:t>. </a:t>
            </a:r>
            <a:r>
              <a:rPr lang="en-US" sz="2000" dirty="0" err="1"/>
              <a:t>Ushbu</a:t>
            </a:r>
            <a:r>
              <a:rPr lang="en-US" sz="2000" dirty="0"/>
              <a:t> </a:t>
            </a:r>
            <a:r>
              <a:rPr lang="en-US" sz="2000" dirty="0" err="1"/>
              <a:t>dizaynning</a:t>
            </a:r>
            <a:r>
              <a:rPr lang="en-US" sz="2000" dirty="0"/>
              <a:t> </a:t>
            </a:r>
            <a:r>
              <a:rPr lang="en-US" sz="2000" dirty="0" err="1"/>
              <a:t>dolzarbligi</a:t>
            </a:r>
            <a:r>
              <a:rPr lang="en-US" sz="2000" dirty="0"/>
              <a:t> </a:t>
            </a:r>
            <a:r>
              <a:rPr lang="en-US" sz="2000" dirty="0" err="1"/>
              <a:t>haqida</a:t>
            </a:r>
            <a:r>
              <a:rPr lang="en-US" sz="2000" dirty="0"/>
              <a:t> </a:t>
            </a:r>
            <a:r>
              <a:rPr lang="en-US" sz="2000" dirty="0" err="1"/>
              <a:t>tortishuvlar</a:t>
            </a:r>
            <a:r>
              <a:rPr lang="en-US" sz="2000" dirty="0"/>
              <a:t> </a:t>
            </a:r>
            <a:r>
              <a:rPr lang="en-US" sz="2000" dirty="0" err="1"/>
              <a:t>mavjud</a:t>
            </a:r>
            <a:r>
              <a:rPr lang="en-US" sz="2000" dirty="0"/>
              <a:t>, </a:t>
            </a:r>
            <a:r>
              <a:rPr lang="en-US" sz="2000" dirty="0" err="1"/>
              <a:t>ba’zi</a:t>
            </a:r>
            <a:r>
              <a:rPr lang="en-US" sz="2000" dirty="0"/>
              <a:t> </a:t>
            </a:r>
            <a:r>
              <a:rPr lang="en-US" sz="2000" dirty="0" err="1"/>
              <a:t>stilistlar</a:t>
            </a:r>
            <a:r>
              <a:rPr lang="en-US" sz="2000" dirty="0"/>
              <a:t> </a:t>
            </a:r>
            <a:r>
              <a:rPr lang="en-US" sz="2000" dirty="0" err="1"/>
              <a:t>uni</a:t>
            </a:r>
            <a:r>
              <a:rPr lang="en-US" sz="2000" dirty="0"/>
              <a:t> </a:t>
            </a:r>
            <a:r>
              <a:rPr lang="en-US" sz="2000" dirty="0" err="1"/>
              <a:t>eskirgan</a:t>
            </a:r>
            <a:r>
              <a:rPr lang="en-US" sz="2000" dirty="0"/>
              <a:t> deb </a:t>
            </a:r>
            <a:r>
              <a:rPr lang="en-US" sz="2000" dirty="0" err="1"/>
              <a:t>hisoblashadi</a:t>
            </a:r>
            <a:r>
              <a:rPr lang="en-US" sz="2000" dirty="0"/>
              <a:t>. </a:t>
            </a:r>
            <a:endParaRPr lang="ru-RU" sz="2000" dirty="0"/>
          </a:p>
        </p:txBody>
      </p:sp>
      <p:pic>
        <p:nvPicPr>
          <p:cNvPr id="4098" name="Picture 2" descr="https://go3.imgsmail.ru/imgpreview?key=e01ad746f5ab456&amp;mb=imgdb_preview_1538&amp;st=1631163991&amp;v=4e65958fac07b1d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4" y="1219200"/>
            <a:ext cx="5318227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92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2350" y="792163"/>
            <a:ext cx="4000500" cy="5284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        </a:t>
            </a:r>
            <a:r>
              <a:rPr lang="en-US" sz="2400" b="1" dirty="0" err="1" smtClean="0"/>
              <a:t>Marmar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uslubi</a:t>
            </a:r>
            <a:r>
              <a:rPr lang="en-US" sz="2400" b="1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ru-RU" sz="2400" dirty="0"/>
          </a:p>
          <a:p>
            <a:pPr marL="0" indent="0">
              <a:buNone/>
            </a:pPr>
            <a:r>
              <a:rPr lang="en-US" sz="2400" dirty="0" err="1"/>
              <a:t>Marmar</a:t>
            </a:r>
            <a:r>
              <a:rPr lang="en-US" sz="2400" dirty="0"/>
              <a:t> </a:t>
            </a:r>
            <a:r>
              <a:rPr lang="en-US" sz="2400" dirty="0" err="1"/>
              <a:t>manikyurning</a:t>
            </a:r>
            <a:r>
              <a:rPr lang="en-US" sz="2400" dirty="0"/>
              <a:t> </a:t>
            </a:r>
            <a:r>
              <a:rPr lang="en-US" sz="2400" dirty="0" err="1"/>
              <a:t>qoidasi</a:t>
            </a:r>
            <a:r>
              <a:rPr lang="en-US" sz="2400" dirty="0"/>
              <a:t> </a:t>
            </a:r>
            <a:r>
              <a:rPr lang="en-US" sz="2400" dirty="0" err="1"/>
              <a:t>suv</a:t>
            </a:r>
            <a:r>
              <a:rPr lang="en-US" sz="2400" dirty="0"/>
              <a:t> </a:t>
            </a:r>
            <a:r>
              <a:rPr lang="en-US" sz="2400" dirty="0" err="1"/>
              <a:t>manikyuri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o‘xshash</a:t>
            </a:r>
            <a:r>
              <a:rPr lang="en-US" sz="2400" dirty="0"/>
              <a:t>. </a:t>
            </a:r>
            <a:r>
              <a:rPr lang="en-US" sz="2400" dirty="0" err="1"/>
              <a:t>Farqi</a:t>
            </a:r>
            <a:r>
              <a:rPr lang="en-US" sz="2400" dirty="0"/>
              <a:t> – </a:t>
            </a:r>
            <a:r>
              <a:rPr lang="en-US" sz="2400" dirty="0" err="1"/>
              <a:t>lak</a:t>
            </a:r>
            <a:r>
              <a:rPr lang="en-US" sz="2400" dirty="0"/>
              <a:t> </a:t>
            </a:r>
            <a:r>
              <a:rPr lang="en-US" sz="2400" dirty="0" err="1"/>
              <a:t>tomchisi</a:t>
            </a:r>
            <a:r>
              <a:rPr lang="en-US" sz="2400" dirty="0"/>
              <a:t> </a:t>
            </a:r>
            <a:r>
              <a:rPr lang="en-US" sz="2400" dirty="0" err="1"/>
              <a:t>hali</a:t>
            </a:r>
            <a:r>
              <a:rPr lang="en-US" sz="2400" dirty="0"/>
              <a:t> </a:t>
            </a:r>
            <a:r>
              <a:rPr lang="en-US" sz="2400" dirty="0" err="1"/>
              <a:t>qotib</a:t>
            </a:r>
            <a:r>
              <a:rPr lang="en-US" sz="2400" dirty="0"/>
              <a:t> </a:t>
            </a:r>
            <a:r>
              <a:rPr lang="en-US" sz="2400" dirty="0" err="1"/>
              <a:t>ulgurmagan</a:t>
            </a:r>
            <a:r>
              <a:rPr lang="en-US" sz="2400" dirty="0"/>
              <a:t> top </a:t>
            </a:r>
            <a:r>
              <a:rPr lang="en-US" sz="2400" dirty="0" err="1"/>
              <a:t>qoplama</a:t>
            </a:r>
            <a:r>
              <a:rPr lang="en-US" sz="2400" dirty="0"/>
              <a:t> </a:t>
            </a:r>
            <a:r>
              <a:rPr lang="en-US" sz="2400" dirty="0" err="1"/>
              <a:t>ustiga</a:t>
            </a:r>
            <a:r>
              <a:rPr lang="en-US" sz="2400" dirty="0"/>
              <a:t> </a:t>
            </a:r>
            <a:r>
              <a:rPr lang="en-US" sz="2400" dirty="0" err="1"/>
              <a:t>tomizilib</a:t>
            </a:r>
            <a:r>
              <a:rPr lang="en-US" sz="2400" dirty="0"/>
              <a:t>, </a:t>
            </a:r>
            <a:r>
              <a:rPr lang="en-US" sz="2400" dirty="0" err="1"/>
              <a:t>ingichka</a:t>
            </a:r>
            <a:r>
              <a:rPr lang="en-US" sz="2400" dirty="0"/>
              <a:t> </a:t>
            </a:r>
            <a:r>
              <a:rPr lang="en-US" sz="2400" dirty="0" err="1"/>
              <a:t>igna</a:t>
            </a:r>
            <a:r>
              <a:rPr lang="en-US" sz="2400" dirty="0"/>
              <a:t> </a:t>
            </a:r>
            <a:r>
              <a:rPr lang="en-US" sz="2400" dirty="0" err="1"/>
              <a:t>yordamida</a:t>
            </a:r>
            <a:r>
              <a:rPr lang="en-US" sz="2400" dirty="0"/>
              <a:t> </a:t>
            </a:r>
            <a:r>
              <a:rPr lang="en-US" sz="2400" dirty="0" err="1"/>
              <a:t>naqsh</a:t>
            </a:r>
            <a:r>
              <a:rPr lang="en-US" sz="2400" dirty="0"/>
              <a:t> </a:t>
            </a:r>
            <a:r>
              <a:rPr lang="en-US" sz="2400" dirty="0" err="1"/>
              <a:t>chiziladi</a:t>
            </a:r>
            <a:r>
              <a:rPr lang="en-US" sz="2400" dirty="0"/>
              <a:t>. </a:t>
            </a:r>
            <a:r>
              <a:rPr lang="en-US" sz="2400" dirty="0" err="1"/>
              <a:t>Suv</a:t>
            </a:r>
            <a:r>
              <a:rPr lang="en-US" sz="2400" dirty="0"/>
              <a:t> </a:t>
            </a:r>
            <a:r>
              <a:rPr lang="en-US" sz="2400" dirty="0" err="1"/>
              <a:t>manikyuridan</a:t>
            </a:r>
            <a:r>
              <a:rPr lang="en-US" sz="2400" dirty="0"/>
              <a:t> </a:t>
            </a:r>
            <a:r>
              <a:rPr lang="en-US" sz="2400" dirty="0" err="1"/>
              <a:t>farqli</a:t>
            </a:r>
            <a:r>
              <a:rPr lang="en-US" sz="2400" dirty="0"/>
              <a:t> </a:t>
            </a:r>
            <a:r>
              <a:rPr lang="en-US" sz="2400" dirty="0" err="1"/>
              <a:t>o‘laroq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 </a:t>
            </a:r>
            <a:r>
              <a:rPr lang="en-US" sz="2400" dirty="0" err="1"/>
              <a:t>anchayin</a:t>
            </a:r>
            <a:r>
              <a:rPr lang="en-US" sz="2400" dirty="0"/>
              <a:t> </a:t>
            </a:r>
            <a:r>
              <a:rPr lang="en-US" sz="2400" dirty="0" err="1"/>
              <a:t>mashhur</a:t>
            </a:r>
            <a:r>
              <a:rPr lang="en-US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5124" name="Picture 4" descr="https://nail-trend.ru/uploads/posts/2020-01/1578738525_1509479302_106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6" y="792163"/>
            <a:ext cx="6550024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95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1800" y="704850"/>
            <a:ext cx="4648200" cy="5548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</a:t>
            </a:r>
            <a:r>
              <a:rPr lang="en-US" b="1" dirty="0" err="1" smtClean="0"/>
              <a:t>Manikur-ramka</a:t>
            </a:r>
            <a:r>
              <a:rPr lang="en-US" b="1" dirty="0"/>
              <a:t>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rangga</a:t>
            </a:r>
            <a:r>
              <a:rPr lang="en-US" dirty="0"/>
              <a:t> </a:t>
            </a:r>
            <a:r>
              <a:rPr lang="en-US" dirty="0" err="1"/>
              <a:t>bo‘yalgan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plastinkaasi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rangdagi</a:t>
            </a:r>
            <a:r>
              <a:rPr lang="en-US" dirty="0"/>
              <a:t> </a:t>
            </a:r>
            <a:r>
              <a:rPr lang="en-US" dirty="0" err="1"/>
              <a:t>ramka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bezatilgan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manikur-ramka</a:t>
            </a:r>
            <a:r>
              <a:rPr lang="en-US" dirty="0"/>
              <a:t> </a:t>
            </a:r>
            <a:r>
              <a:rPr lang="en-US" dirty="0" err="1"/>
              <a:t>uslubidir</a:t>
            </a:r>
            <a:r>
              <a:rPr lang="en-US" dirty="0"/>
              <a:t>. </a:t>
            </a:r>
            <a:r>
              <a:rPr lang="en-US" dirty="0" err="1"/>
              <a:t>Texnologiya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ko‘rinadi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aslida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ko‘nikmalarini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Siri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: </a:t>
            </a:r>
            <a:r>
              <a:rPr lang="en-US" dirty="0" err="1"/>
              <a:t>aslida</a:t>
            </a:r>
            <a:r>
              <a:rPr lang="en-US" dirty="0"/>
              <a:t> «</a:t>
            </a:r>
            <a:r>
              <a:rPr lang="en-US" dirty="0" err="1"/>
              <a:t>ramka</a:t>
            </a:r>
            <a:r>
              <a:rPr lang="en-US" dirty="0"/>
              <a:t>» </a:t>
            </a:r>
            <a:r>
              <a:rPr lang="en-US" dirty="0" err="1"/>
              <a:t>qatlam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surtiladi</a:t>
            </a:r>
            <a:r>
              <a:rPr lang="en-US" dirty="0"/>
              <a:t>, </a:t>
            </a:r>
            <a:r>
              <a:rPr lang="en-US" dirty="0" err="1"/>
              <a:t>so‘ng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o‘rtasini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rangda</a:t>
            </a:r>
            <a:r>
              <a:rPr lang="en-US" dirty="0"/>
              <a:t> </a:t>
            </a:r>
            <a:r>
              <a:rPr lang="en-US" dirty="0" err="1"/>
              <a:t>ehtiyotkorlik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bo‘yab</a:t>
            </a:r>
            <a:r>
              <a:rPr lang="en-US" dirty="0"/>
              <a:t> </a:t>
            </a:r>
            <a:r>
              <a:rPr lang="en-US" dirty="0" err="1"/>
              <a:t>chiqiladi</a:t>
            </a:r>
            <a:r>
              <a:rPr lang="en-US" dirty="0"/>
              <a:t>. </a:t>
            </a:r>
            <a:r>
              <a:rPr lang="en-US" dirty="0" err="1"/>
              <a:t>Kombinatsiya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xilma-xil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Bu </a:t>
            </a:r>
            <a:r>
              <a:rPr lang="en-US" dirty="0" err="1"/>
              <a:t>usul</a:t>
            </a:r>
            <a:r>
              <a:rPr lang="en-US" dirty="0"/>
              <a:t>, </a:t>
            </a:r>
            <a:r>
              <a:rPr lang="en-US" dirty="0" err="1"/>
              <a:t>ayniqsa</a:t>
            </a:r>
            <a:r>
              <a:rPr lang="en-US" dirty="0"/>
              <a:t>,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egalarida</a:t>
            </a:r>
            <a:r>
              <a:rPr lang="en-US" dirty="0"/>
              <a:t> </a:t>
            </a:r>
            <a:r>
              <a:rPr lang="en-US" dirty="0" err="1"/>
              <a:t>chiroyli</a:t>
            </a:r>
            <a:r>
              <a:rPr lang="en-US" dirty="0"/>
              <a:t> </a:t>
            </a:r>
            <a:r>
              <a:rPr lang="en-US" dirty="0" err="1"/>
              <a:t>ko‘rinadi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6148" name="Picture 4" descr="https://go.imgsmail.ru/imgpreview?key=3da7bce714dadb32&amp;mb=imgdb_preview_ex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4" y="838201"/>
            <a:ext cx="4833005" cy="476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26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0" y="1400174"/>
            <a:ext cx="4797425" cy="45291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en-US" b="1" dirty="0" smtClean="0"/>
              <a:t> </a:t>
            </a:r>
            <a:r>
              <a:rPr lang="en-US" b="1" dirty="0" err="1"/>
              <a:t>Yaltiroq</a:t>
            </a:r>
            <a:r>
              <a:rPr lang="en-US" b="1" dirty="0"/>
              <a:t> </a:t>
            </a:r>
            <a:r>
              <a:rPr lang="en-US" b="1" dirty="0" err="1"/>
              <a:t>kukun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baxmal</a:t>
            </a:r>
            <a:r>
              <a:rPr lang="en-US" b="1" dirty="0"/>
              <a:t> </a:t>
            </a:r>
            <a:r>
              <a:rPr lang="en-US" b="1" dirty="0" err="1"/>
              <a:t>qum</a:t>
            </a:r>
            <a:r>
              <a:rPr lang="en-US" b="1" dirty="0"/>
              <a:t> </a:t>
            </a:r>
            <a:r>
              <a:rPr lang="en-US" b="1" dirty="0" err="1"/>
              <a:t>yordamida</a:t>
            </a:r>
            <a:r>
              <a:rPr lang="en-US" b="1" dirty="0"/>
              <a:t> </a:t>
            </a:r>
            <a:r>
              <a:rPr lang="en-US" b="1" dirty="0" err="1"/>
              <a:t>yaratiladigan</a:t>
            </a:r>
            <a:r>
              <a:rPr lang="en-US" b="1" dirty="0"/>
              <a:t> </a:t>
            </a:r>
            <a:r>
              <a:rPr lang="en-US" b="1" dirty="0" err="1"/>
              <a:t>tirnoq</a:t>
            </a:r>
            <a:r>
              <a:rPr lang="en-US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Baxmal</a:t>
            </a:r>
            <a:r>
              <a:rPr lang="en-US" dirty="0"/>
              <a:t> </a:t>
            </a:r>
            <a:r>
              <a:rPr lang="en-US" dirty="0" err="1"/>
              <a:t>qumdan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yuzasini</a:t>
            </a:r>
            <a:r>
              <a:rPr lang="en-US" dirty="0"/>
              <a:t> </a:t>
            </a:r>
            <a:r>
              <a:rPr lang="en-US" dirty="0" err="1"/>
              <a:t>to‘liq</a:t>
            </a:r>
            <a:r>
              <a:rPr lang="en-US" dirty="0"/>
              <a:t> </a:t>
            </a:r>
            <a:r>
              <a:rPr lang="en-US" dirty="0" err="1"/>
              <a:t>bo‘yashda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rasmni</a:t>
            </a:r>
            <a:r>
              <a:rPr lang="en-US" dirty="0"/>
              <a:t> </a:t>
            </a:r>
            <a:r>
              <a:rPr lang="en-US" dirty="0" err="1"/>
              <a:t>bo‘yash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Bu </a:t>
            </a:r>
            <a:r>
              <a:rPr lang="en-US" dirty="0" err="1"/>
              <a:t>kukunlarni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gel-</a:t>
            </a:r>
            <a:r>
              <a:rPr lang="en-US" dirty="0" err="1"/>
              <a:t>laklar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birgalikda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mumkin</a:t>
            </a:r>
            <a:endParaRPr lang="ru-RU" dirty="0"/>
          </a:p>
        </p:txBody>
      </p:sp>
      <p:pic>
        <p:nvPicPr>
          <p:cNvPr id="3078" name="Picture 6" descr="https://go4.imgsmail.ru/imgpreview?key=38d484f90a145f28&amp;mb=imgdb_preview_1744&amp;st=1631163645&amp;v=4e653f0fad0794a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00174"/>
            <a:ext cx="5368769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877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208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4</cp:revision>
  <dcterms:created xsi:type="dcterms:W3CDTF">2021-09-09T04:47:53Z</dcterms:created>
  <dcterms:modified xsi:type="dcterms:W3CDTF">2021-09-09T05:22:14Z</dcterms:modified>
</cp:coreProperties>
</file>