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58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CA92A-7DF2-4B50-8498-5641573FCEEF}" type="datetimeFigureOut">
              <a:rPr lang="ru-RU" smtClean="0"/>
              <a:t>09.09.2021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816A5-55CB-4C44-B2C4-E71F289BEC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38274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CA92A-7DF2-4B50-8498-5641573FCEEF}" type="datetimeFigureOut">
              <a:rPr lang="ru-RU" smtClean="0"/>
              <a:t>09.09.2021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816A5-55CB-4C44-B2C4-E71F289BEC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9409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CA92A-7DF2-4B50-8498-5641573FCEEF}" type="datetimeFigureOut">
              <a:rPr lang="ru-RU" smtClean="0"/>
              <a:t>09.09.2021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816A5-55CB-4C44-B2C4-E71F289BEC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9345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CA92A-7DF2-4B50-8498-5641573FCEEF}" type="datetimeFigureOut">
              <a:rPr lang="ru-RU" smtClean="0"/>
              <a:t>09.09.2021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816A5-55CB-4C44-B2C4-E71F289BEC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75057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CA92A-7DF2-4B50-8498-5641573FCEEF}" type="datetimeFigureOut">
              <a:rPr lang="ru-RU" smtClean="0"/>
              <a:t>09.09.2021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816A5-55CB-4C44-B2C4-E71F289BEC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5618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CA92A-7DF2-4B50-8498-5641573FCEEF}" type="datetimeFigureOut">
              <a:rPr lang="ru-RU" smtClean="0"/>
              <a:t>09.09.2021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816A5-55CB-4C44-B2C4-E71F289BEC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4419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CA92A-7DF2-4B50-8498-5641573FCEEF}" type="datetimeFigureOut">
              <a:rPr lang="ru-RU" smtClean="0"/>
              <a:t>09.09.2021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816A5-55CB-4C44-B2C4-E71F289BEC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3587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CA92A-7DF2-4B50-8498-5641573FCEEF}" type="datetimeFigureOut">
              <a:rPr lang="ru-RU" smtClean="0"/>
              <a:t>09.09.2021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816A5-55CB-4C44-B2C4-E71F289BEC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1683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CA92A-7DF2-4B50-8498-5641573FCEEF}" type="datetimeFigureOut">
              <a:rPr lang="ru-RU" smtClean="0"/>
              <a:t>09.09.2021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816A5-55CB-4C44-B2C4-E71F289BEC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58222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CA92A-7DF2-4B50-8498-5641573FCEEF}" type="datetimeFigureOut">
              <a:rPr lang="ru-RU" smtClean="0"/>
              <a:t>09.09.2021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816A5-55CB-4C44-B2C4-E71F289BEC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6567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BCA92A-7DF2-4B50-8498-5641573FCEEF}" type="datetimeFigureOut">
              <a:rPr lang="ru-RU" smtClean="0"/>
              <a:t>09.09.2021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5816A5-55CB-4C44-B2C4-E71F289BEC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2674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BCA92A-7DF2-4B50-8498-5641573FCEEF}" type="datetimeFigureOut">
              <a:rPr lang="ru-RU" smtClean="0"/>
              <a:t>09.09.2021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5816A5-55CB-4C44-B2C4-E71F289BEC8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4892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go.mail.ru/redir?type=sr&amp;redir=eJzLKCkpsNLXT8ksTs4vSy0qT01JycxL1ysq1S8v0E3OzytJzSvRLy3IyU9MKdY3MjA00Tcw0ncqykxJzInPS8zMKY43MNTLKkhnYDA0MzY0MrE0MTdicFFgi7H2W6b654-Di-ua9HIAEQYiKQ&amp;src=2f25fe4&amp;via_page=1&amp;oqid=4e64b00edf75cb3b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go.mail.ru/search_images?q=%D0%B2%D0%B0%D1%80%D0%B8%D0%B0%D0%BD%D1%82%D1%8B%20%D0%BC%D0%B0%D0%BD%D0%B8%D0%BA%D1%8E%D1%80%D0%B0%20%D0%B7%D0%B5%D1%80%D0%BA%D0%B0%D0%BB%D1%8C%D0%BD%D1%8B%D0%B9%20%D1%88%D0%B5%D0%BB%D0%BB%D0%B0%D0%BA&amp;src=go&amp;gp=843253&amp;fr=ps&amp;sbmt=1631163216782&amp;hasnavig=0#urlhash=7990087345535962903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go.mail.ru/search_images?q=%D0%B2%D0%B0%D1%80%D0%B8%D0%B0%D0%BD%D1%82%D1%8B%20%D0%BC%D0%B0%D0%BD%D0%B8%D0%BA%D1%8E%D1%80%D0%B0%20%D0%B2%D0%B0%D0%B4%D0%B8%D0%BD%D0%BE%D0%B9%20%D0%B4%D0%B8%D0%B7%D0%B0%D0%B9%D0%BD&amp;src=go&amp;gp=843253&amp;fr=ps&amp;sbmt=1631163986133&amp;hasnavig=0#urlhash=1009278507103728726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go.mail.ru/search_images?q=%D0%B2%D0%B0%D1%80%D0%B8%D0%B0%D0%BD%D1%82%D1%8B%20%D0%BC%D0%B0%D0%BD%D0%B8%D0%BA%D1%8E%D1%80%D0%B0%20%D0%B1%D0%B0%D1%80%D1%85%D0%B0%D1%82%D0%BD%D1%8B%D0%B9%20%D1%88%D0%B5%D0%BB%D0%BB%D0%B0%D0%BA&amp;src=go&amp;gp=843253&amp;fr=ps&amp;sbmt=1631163622199&amp;hasnavig=0#urlhash=4095044166337453864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940731" y="879566"/>
            <a:ext cx="4293326" cy="4979126"/>
          </a:xfrm>
        </p:spPr>
        <p:txBody>
          <a:bodyPr/>
          <a:lstStyle/>
          <a:p>
            <a:r>
              <a:rPr lang="ru-RU" b="1" dirty="0" smtClean="0"/>
              <a:t>25</a:t>
            </a:r>
            <a:r>
              <a:rPr lang="ru-RU" b="1" dirty="0" smtClean="0"/>
              <a:t>-MAVZU: </a:t>
            </a:r>
            <a:r>
              <a:rPr lang="en-US" b="1" dirty="0" err="1" smtClean="0"/>
              <a:t>Bir</a:t>
            </a:r>
            <a:r>
              <a:rPr lang="en-US" b="1" dirty="0" smtClean="0"/>
              <a:t> </a:t>
            </a:r>
            <a:r>
              <a:rPr lang="en-US" b="1" dirty="0" err="1"/>
              <a:t>tusli</a:t>
            </a:r>
            <a:r>
              <a:rPr lang="en-US" b="1" dirty="0"/>
              <a:t> </a:t>
            </a:r>
            <a:r>
              <a:rPr lang="en-US" b="1" dirty="0" err="1"/>
              <a:t>manikyur</a:t>
            </a:r>
            <a:r>
              <a:rPr lang="en-US" b="1" dirty="0" smtClean="0"/>
              <a:t>.</a:t>
            </a:r>
            <a:r>
              <a:rPr lang="ru-RU" b="1" dirty="0"/>
              <a:t> </a:t>
            </a:r>
            <a:endParaRPr lang="ru-RU" dirty="0"/>
          </a:p>
          <a:p>
            <a:r>
              <a:rPr lang="en-US" dirty="0" err="1"/>
              <a:t>Tirnoq</a:t>
            </a:r>
            <a:r>
              <a:rPr lang="en-US" dirty="0"/>
              <a:t> </a:t>
            </a:r>
            <a:r>
              <a:rPr lang="en-US" dirty="0" err="1"/>
              <a:t>dizayni</a:t>
            </a:r>
            <a:r>
              <a:rPr lang="en-US" dirty="0"/>
              <a:t> </a:t>
            </a:r>
            <a:r>
              <a:rPr lang="en-US" dirty="0" err="1"/>
              <a:t>turlari</a:t>
            </a:r>
            <a:r>
              <a:rPr lang="en-US" dirty="0"/>
              <a:t> </a:t>
            </a:r>
            <a:r>
              <a:rPr lang="en-US" dirty="0" err="1"/>
              <a:t>juda</a:t>
            </a:r>
            <a:r>
              <a:rPr lang="en-US" dirty="0"/>
              <a:t> </a:t>
            </a:r>
            <a:r>
              <a:rPr lang="en-US" dirty="0" err="1"/>
              <a:t>ko‘pligiga</a:t>
            </a:r>
            <a:r>
              <a:rPr lang="en-US" dirty="0"/>
              <a:t> </a:t>
            </a:r>
            <a:r>
              <a:rPr lang="en-US" dirty="0" err="1"/>
              <a:t>qaramay</a:t>
            </a:r>
            <a:r>
              <a:rPr lang="en-US" dirty="0"/>
              <a:t>,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tusli</a:t>
            </a:r>
            <a:r>
              <a:rPr lang="en-US" dirty="0"/>
              <a:t> rang </a:t>
            </a:r>
            <a:r>
              <a:rPr lang="en-US" dirty="0" err="1"/>
              <a:t>qoplamasi</a:t>
            </a:r>
            <a:r>
              <a:rPr lang="en-US" dirty="0"/>
              <a:t> </a:t>
            </a:r>
            <a:r>
              <a:rPr lang="en-US" dirty="0" err="1"/>
              <a:t>eng</a:t>
            </a:r>
            <a:r>
              <a:rPr lang="en-US" dirty="0"/>
              <a:t> </a:t>
            </a:r>
            <a:r>
              <a:rPr lang="en-US" dirty="0" err="1"/>
              <a:t>ommabop</a:t>
            </a:r>
            <a:r>
              <a:rPr lang="en-US" dirty="0"/>
              <a:t> </a:t>
            </a:r>
            <a:r>
              <a:rPr lang="en-US" dirty="0" err="1"/>
              <a:t>usul</a:t>
            </a:r>
            <a:r>
              <a:rPr lang="en-US" dirty="0"/>
              <a:t> </a:t>
            </a:r>
            <a:r>
              <a:rPr lang="en-US" dirty="0" err="1"/>
              <a:t>hisoblanadi</a:t>
            </a:r>
            <a:r>
              <a:rPr lang="en-US" dirty="0"/>
              <a:t>. </a:t>
            </a:r>
            <a:r>
              <a:rPr lang="en-US" dirty="0" err="1"/>
              <a:t>Ziyofatlar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yorqin</a:t>
            </a:r>
            <a:r>
              <a:rPr lang="en-US" dirty="0"/>
              <a:t> </a:t>
            </a:r>
            <a:r>
              <a:rPr lang="en-US" dirty="0" err="1"/>
              <a:t>rangli</a:t>
            </a:r>
            <a:r>
              <a:rPr lang="en-US" dirty="0"/>
              <a:t> </a:t>
            </a:r>
            <a:r>
              <a:rPr lang="en-US" dirty="0" err="1"/>
              <a:t>libos</a:t>
            </a:r>
            <a:r>
              <a:rPr lang="en-US" dirty="0"/>
              <a:t> </a:t>
            </a:r>
            <a:r>
              <a:rPr lang="en-US" dirty="0" err="1"/>
              <a:t>kiygan</a:t>
            </a:r>
            <a:r>
              <a:rPr lang="en-US" dirty="0"/>
              <a:t> </a:t>
            </a:r>
            <a:r>
              <a:rPr lang="en-US" dirty="0" err="1"/>
              <a:t>xonimlar</a:t>
            </a:r>
            <a:r>
              <a:rPr lang="en-US" dirty="0"/>
              <a:t> </a:t>
            </a:r>
            <a:r>
              <a:rPr lang="en-US" dirty="0" err="1"/>
              <a:t>tirnoqlariga</a:t>
            </a:r>
            <a:r>
              <a:rPr lang="en-US" dirty="0"/>
              <a:t> </a:t>
            </a:r>
            <a:r>
              <a:rPr lang="en-US" dirty="0" err="1"/>
              <a:t>qora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boshqa</a:t>
            </a:r>
            <a:r>
              <a:rPr lang="en-US" dirty="0"/>
              <a:t> </a:t>
            </a:r>
            <a:r>
              <a:rPr lang="en-US" dirty="0" err="1"/>
              <a:t>to‘q</a:t>
            </a:r>
            <a:r>
              <a:rPr lang="en-US" dirty="0"/>
              <a:t> </a:t>
            </a:r>
            <a:r>
              <a:rPr lang="en-US" dirty="0" err="1"/>
              <a:t>rangli</a:t>
            </a:r>
            <a:r>
              <a:rPr lang="en-US" dirty="0"/>
              <a:t> </a:t>
            </a:r>
            <a:r>
              <a:rPr lang="en-US" dirty="0" err="1"/>
              <a:t>lak</a:t>
            </a:r>
            <a:r>
              <a:rPr lang="en-US" dirty="0"/>
              <a:t> </a:t>
            </a:r>
            <a:r>
              <a:rPr lang="en-US" dirty="0" err="1"/>
              <a:t>surtishadi</a:t>
            </a:r>
            <a:r>
              <a:rPr lang="en-US" dirty="0"/>
              <a:t>. </a:t>
            </a:r>
            <a:r>
              <a:rPr lang="en-US" dirty="0" err="1"/>
              <a:t>Ba’zan</a:t>
            </a:r>
            <a:r>
              <a:rPr lang="en-US" dirty="0"/>
              <a:t> </a:t>
            </a:r>
            <a:r>
              <a:rPr lang="en-US" dirty="0" err="1"/>
              <a:t>buning</a:t>
            </a:r>
            <a:r>
              <a:rPr lang="en-US" dirty="0"/>
              <a:t> </a:t>
            </a:r>
            <a:r>
              <a:rPr lang="en-US" dirty="0" err="1"/>
              <a:t>aksi</a:t>
            </a:r>
            <a:r>
              <a:rPr lang="en-US" dirty="0"/>
              <a:t> </a:t>
            </a:r>
            <a:r>
              <a:rPr lang="en-US" dirty="0" err="1"/>
              <a:t>bo‘ladi</a:t>
            </a:r>
            <a:r>
              <a:rPr lang="en-US" dirty="0"/>
              <a:t>. </a:t>
            </a:r>
            <a:r>
              <a:rPr lang="en-US" dirty="0" err="1"/>
              <a:t>Manikyurdagi</a:t>
            </a:r>
            <a:r>
              <a:rPr lang="en-US" dirty="0"/>
              <a:t> </a:t>
            </a:r>
            <a:r>
              <a:rPr lang="en-US" dirty="0" err="1"/>
              <a:t>yana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trend </a:t>
            </a:r>
            <a:r>
              <a:rPr lang="en-US" dirty="0" err="1"/>
              <a:t>bo‘lgan</a:t>
            </a:r>
            <a:r>
              <a:rPr lang="en-US" dirty="0"/>
              <a:t> </a:t>
            </a:r>
            <a:r>
              <a:rPr lang="en-US" dirty="0" err="1"/>
              <a:t>usul</a:t>
            </a:r>
            <a:r>
              <a:rPr lang="en-US" dirty="0"/>
              <a:t> </a:t>
            </a:r>
            <a:r>
              <a:rPr lang="en-US" dirty="0" err="1"/>
              <a:t>asosiy</a:t>
            </a:r>
            <a:r>
              <a:rPr lang="en-US" dirty="0"/>
              <a:t> </a:t>
            </a:r>
            <a:r>
              <a:rPr lang="en-US" dirty="0" err="1"/>
              <a:t>rangdan</a:t>
            </a:r>
            <a:r>
              <a:rPr lang="en-US" dirty="0"/>
              <a:t> </a:t>
            </a:r>
            <a:r>
              <a:rPr lang="en-US" dirty="0" err="1"/>
              <a:t>farqli</a:t>
            </a:r>
            <a:r>
              <a:rPr lang="en-US" dirty="0"/>
              <a:t> </a:t>
            </a:r>
            <a:r>
              <a:rPr lang="en-US" dirty="0" err="1"/>
              <a:t>bo‘lgan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ikki</a:t>
            </a:r>
            <a:r>
              <a:rPr lang="en-US" dirty="0"/>
              <a:t> </a:t>
            </a:r>
            <a:r>
              <a:rPr lang="en-US" dirty="0" err="1"/>
              <a:t>barmoqni</a:t>
            </a:r>
            <a:r>
              <a:rPr lang="en-US" dirty="0"/>
              <a:t> </a:t>
            </a:r>
            <a:r>
              <a:rPr lang="en-US" dirty="0" err="1"/>
              <a:t>boshqa</a:t>
            </a:r>
            <a:r>
              <a:rPr lang="en-US" dirty="0"/>
              <a:t> rang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bo‘yashdir</a:t>
            </a:r>
            <a:r>
              <a:rPr lang="en-US" dirty="0"/>
              <a:t>.</a:t>
            </a:r>
            <a:endParaRPr lang="ru-RU" dirty="0"/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://discoverwedding.ru/wp-content/uploads/2014/02/Bridal_nails_01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675" y="431687"/>
            <a:ext cx="5874883" cy="58748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869391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334250" y="704850"/>
            <a:ext cx="4019550" cy="54721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err="1"/>
              <a:t>Yaltiroq</a:t>
            </a:r>
            <a:r>
              <a:rPr lang="en-US" sz="2400" b="1" dirty="0"/>
              <a:t> </a:t>
            </a:r>
            <a:r>
              <a:rPr lang="en-US" sz="2400" b="1" dirty="0" err="1"/>
              <a:t>kukun</a:t>
            </a:r>
            <a:r>
              <a:rPr lang="en-US" sz="2400" b="1" dirty="0"/>
              <a:t> </a:t>
            </a:r>
            <a:r>
              <a:rPr lang="en-US" sz="2400" b="1" dirty="0" err="1"/>
              <a:t>va</a:t>
            </a:r>
            <a:r>
              <a:rPr lang="en-US" sz="2400" b="1" dirty="0"/>
              <a:t> </a:t>
            </a:r>
            <a:r>
              <a:rPr lang="en-US" sz="2400" b="1" dirty="0" err="1"/>
              <a:t>baxmal</a:t>
            </a:r>
            <a:r>
              <a:rPr lang="en-US" sz="2400" b="1" dirty="0"/>
              <a:t> </a:t>
            </a:r>
            <a:r>
              <a:rPr lang="en-US" sz="2400" b="1" dirty="0" err="1"/>
              <a:t>qum</a:t>
            </a:r>
            <a:r>
              <a:rPr lang="en-US" sz="2400" b="1" dirty="0"/>
              <a:t> </a:t>
            </a:r>
            <a:r>
              <a:rPr lang="en-US" sz="2400" b="1" dirty="0" err="1"/>
              <a:t>yordamida</a:t>
            </a:r>
            <a:r>
              <a:rPr lang="en-US" sz="2400" b="1" dirty="0"/>
              <a:t> </a:t>
            </a:r>
            <a:r>
              <a:rPr lang="en-US" sz="2400" b="1" dirty="0" err="1"/>
              <a:t>yaratiladigan</a:t>
            </a:r>
            <a:r>
              <a:rPr lang="en-US" sz="2400" b="1" dirty="0"/>
              <a:t> </a:t>
            </a:r>
            <a:r>
              <a:rPr lang="en-US" sz="2400" b="1" dirty="0" err="1"/>
              <a:t>tirnoq</a:t>
            </a:r>
            <a:r>
              <a:rPr lang="en-US" sz="2400" b="1" dirty="0"/>
              <a:t> </a:t>
            </a:r>
            <a:r>
              <a:rPr lang="en-US" sz="2400" b="1" dirty="0" err="1"/>
              <a:t>dizayni</a:t>
            </a:r>
            <a:r>
              <a:rPr lang="en-US" sz="2400" b="1" dirty="0"/>
              <a:t>. </a:t>
            </a:r>
            <a:endParaRPr lang="ru-RU" sz="2400" dirty="0"/>
          </a:p>
          <a:p>
            <a:pPr marL="0" indent="0">
              <a:buNone/>
            </a:pPr>
            <a:r>
              <a:rPr lang="en-US" sz="2400" dirty="0" err="1"/>
              <a:t>Ushbu</a:t>
            </a:r>
            <a:r>
              <a:rPr lang="en-US" sz="2400" dirty="0"/>
              <a:t> </a:t>
            </a:r>
            <a:r>
              <a:rPr lang="en-US" sz="2400" dirty="0" err="1"/>
              <a:t>ikkala</a:t>
            </a:r>
            <a:r>
              <a:rPr lang="en-US" sz="2400" dirty="0"/>
              <a:t> </a:t>
            </a:r>
            <a:r>
              <a:rPr lang="en-US" sz="2400" dirty="0" err="1"/>
              <a:t>kukun</a:t>
            </a:r>
            <a:r>
              <a:rPr lang="en-US" sz="2400" dirty="0"/>
              <a:t> </a:t>
            </a:r>
            <a:r>
              <a:rPr lang="en-US" sz="2400" dirty="0" err="1"/>
              <a:t>odatda</a:t>
            </a:r>
            <a:r>
              <a:rPr lang="en-US" sz="2400" dirty="0"/>
              <a:t> </a:t>
            </a:r>
            <a:r>
              <a:rPr lang="en-US" sz="2400" dirty="0" err="1"/>
              <a:t>bazaviy</a:t>
            </a:r>
            <a:r>
              <a:rPr lang="en-US" sz="2400" dirty="0"/>
              <a:t> </a:t>
            </a:r>
            <a:r>
              <a:rPr lang="en-US" sz="2400" dirty="0" err="1"/>
              <a:t>qatlam</a:t>
            </a:r>
            <a:r>
              <a:rPr lang="en-US" sz="2400" dirty="0"/>
              <a:t> </a:t>
            </a:r>
            <a:r>
              <a:rPr lang="en-US" sz="2400" dirty="0" err="1"/>
              <a:t>sifatida</a:t>
            </a:r>
            <a:r>
              <a:rPr lang="en-US" sz="2400" dirty="0"/>
              <a:t> </a:t>
            </a:r>
            <a:r>
              <a:rPr lang="en-US" sz="2400" dirty="0" err="1"/>
              <a:t>tayyorlangan</a:t>
            </a:r>
            <a:r>
              <a:rPr lang="en-US" sz="2400" dirty="0"/>
              <a:t> </a:t>
            </a:r>
            <a:r>
              <a:rPr lang="en-US" sz="2400" dirty="0" err="1"/>
              <a:t>an’anaviy</a:t>
            </a:r>
            <a:r>
              <a:rPr lang="en-US" sz="2400" dirty="0"/>
              <a:t> </a:t>
            </a:r>
            <a:r>
              <a:rPr lang="en-US" sz="2400" dirty="0" err="1"/>
              <a:t>monoxrom</a:t>
            </a:r>
            <a:r>
              <a:rPr lang="en-US" sz="2400" dirty="0"/>
              <a:t> </a:t>
            </a:r>
            <a:r>
              <a:rPr lang="en-US" sz="2400" dirty="0" err="1"/>
              <a:t>qoplama</a:t>
            </a:r>
            <a:r>
              <a:rPr lang="en-US" sz="2400" dirty="0"/>
              <a:t> </a:t>
            </a:r>
            <a:r>
              <a:rPr lang="en-US" sz="2400" dirty="0" err="1"/>
              <a:t>bilan</a:t>
            </a:r>
            <a:r>
              <a:rPr lang="en-US" sz="2400" dirty="0"/>
              <a:t> </a:t>
            </a:r>
            <a:r>
              <a:rPr lang="en-US" sz="2400" dirty="0" err="1"/>
              <a:t>birlashtirilganligi</a:t>
            </a:r>
            <a:r>
              <a:rPr lang="en-US" sz="2400" dirty="0"/>
              <a:t> </a:t>
            </a:r>
            <a:r>
              <a:rPr lang="en-US" sz="2400" dirty="0" err="1"/>
              <a:t>sababli</a:t>
            </a:r>
            <a:r>
              <a:rPr lang="en-US" sz="2400" dirty="0"/>
              <a:t>, </a:t>
            </a:r>
            <a:r>
              <a:rPr lang="en-US" sz="2400" dirty="0" err="1"/>
              <a:t>ko‘pincha</a:t>
            </a:r>
            <a:r>
              <a:rPr lang="en-US" sz="2400" dirty="0"/>
              <a:t> </a:t>
            </a:r>
            <a:r>
              <a:rPr lang="en-US" sz="2400" dirty="0" err="1"/>
              <a:t>chalkashliklar</a:t>
            </a:r>
            <a:r>
              <a:rPr lang="en-US" sz="2400" dirty="0"/>
              <a:t> </a:t>
            </a:r>
            <a:r>
              <a:rPr lang="en-US" sz="2400" dirty="0" err="1"/>
              <a:t>ro‘y</a:t>
            </a:r>
            <a:r>
              <a:rPr lang="en-US" sz="2400" dirty="0"/>
              <a:t> </a:t>
            </a:r>
            <a:r>
              <a:rPr lang="en-US" sz="2400" dirty="0" err="1"/>
              <a:t>beradi</a:t>
            </a:r>
            <a:r>
              <a:rPr lang="en-US" sz="2400" dirty="0"/>
              <a:t>. </a:t>
            </a:r>
            <a:r>
              <a:rPr lang="en-US" sz="2400" dirty="0" err="1"/>
              <a:t>Yaltiroq</a:t>
            </a:r>
            <a:r>
              <a:rPr lang="en-US" sz="2400" dirty="0"/>
              <a:t> </a:t>
            </a:r>
            <a:r>
              <a:rPr lang="en-US" sz="2400" dirty="0" err="1"/>
              <a:t>kukundan</a:t>
            </a:r>
            <a:r>
              <a:rPr lang="en-US" sz="2400" dirty="0"/>
              <a:t> </a:t>
            </a:r>
            <a:r>
              <a:rPr lang="en-US" sz="2400" dirty="0" err="1"/>
              <a:t>odatda</a:t>
            </a:r>
            <a:r>
              <a:rPr lang="en-US" sz="2400" dirty="0"/>
              <a:t> space-</a:t>
            </a:r>
            <a:r>
              <a:rPr lang="en-US" sz="2400" dirty="0" err="1"/>
              <a:t>manikur</a:t>
            </a:r>
            <a:r>
              <a:rPr lang="en-US" sz="2400" dirty="0"/>
              <a:t> </a:t>
            </a:r>
            <a:r>
              <a:rPr lang="en-US" sz="2400" dirty="0" err="1"/>
              <a:t>yaratishda</a:t>
            </a:r>
            <a:r>
              <a:rPr lang="en-US" sz="2400" dirty="0"/>
              <a:t> </a:t>
            </a:r>
            <a:r>
              <a:rPr lang="en-US" sz="2400" dirty="0" err="1" smtClean="0"/>
              <a:t>foydalaniladi</a:t>
            </a:r>
            <a:endParaRPr lang="ru-RU" sz="2400" dirty="0"/>
          </a:p>
        </p:txBody>
      </p:sp>
      <p:sp>
        <p:nvSpPr>
          <p:cNvPr id="7" name="AutoShape 4" descr="https://kalendar2019.ru/wp-content/uploads/2016/06/metal-manicure.jpg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4" name="Picture 6" descr="https://go2.imgsmail.ru/imgpreview?key=6ee27e1b8303cf17&amp;mb=imgdb_preview_1577&amp;st=1631163218&amp;v=4e64d48e3917e43c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775" y="312738"/>
            <a:ext cx="5368925" cy="6016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64682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343650" y="800100"/>
            <a:ext cx="5010150" cy="53768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b="1" dirty="0" smtClean="0"/>
              <a:t>              </a:t>
            </a:r>
            <a:r>
              <a:rPr lang="en-US" sz="2000" b="1" dirty="0" err="1" smtClean="0"/>
              <a:t>Suv</a:t>
            </a:r>
            <a:r>
              <a:rPr lang="en-US" sz="2000" b="1" dirty="0" smtClean="0"/>
              <a:t> </a:t>
            </a:r>
            <a:r>
              <a:rPr lang="en-US" sz="2000" b="1" dirty="0" err="1"/>
              <a:t>manikyuri</a:t>
            </a:r>
            <a:r>
              <a:rPr lang="en-US" sz="2000" b="1" dirty="0"/>
              <a:t>.</a:t>
            </a:r>
            <a:endParaRPr lang="ru-RU" sz="2000" dirty="0"/>
          </a:p>
          <a:p>
            <a:pPr marL="0" indent="0">
              <a:buNone/>
            </a:pPr>
            <a:r>
              <a:rPr lang="en-US" sz="2000" b="1" dirty="0"/>
              <a:t> </a:t>
            </a:r>
            <a:endParaRPr lang="ru-RU" sz="2000" dirty="0"/>
          </a:p>
          <a:p>
            <a:pPr marL="0" indent="0">
              <a:buNone/>
            </a:pPr>
            <a:r>
              <a:rPr lang="en-US" sz="2000" dirty="0" err="1"/>
              <a:t>Suv</a:t>
            </a:r>
            <a:r>
              <a:rPr lang="en-US" sz="2000" dirty="0"/>
              <a:t> </a:t>
            </a:r>
            <a:r>
              <a:rPr lang="en-US" sz="2000" dirty="0" err="1"/>
              <a:t>manikyuri</a:t>
            </a:r>
            <a:r>
              <a:rPr lang="en-US" sz="2000" dirty="0"/>
              <a:t> – </a:t>
            </a:r>
            <a:r>
              <a:rPr lang="en-US" sz="2000" dirty="0" err="1"/>
              <a:t>tirnoqlarda</a:t>
            </a:r>
            <a:r>
              <a:rPr lang="en-US" sz="2000" dirty="0"/>
              <a:t> </a:t>
            </a:r>
            <a:r>
              <a:rPr lang="en-US" sz="2000" dirty="0" err="1"/>
              <a:t>noyob</a:t>
            </a:r>
            <a:r>
              <a:rPr lang="en-US" sz="2000" dirty="0"/>
              <a:t> </a:t>
            </a:r>
            <a:r>
              <a:rPr lang="en-US" sz="2000" dirty="0" err="1"/>
              <a:t>va</a:t>
            </a:r>
            <a:r>
              <a:rPr lang="en-US" sz="2000" dirty="0"/>
              <a:t> </a:t>
            </a:r>
            <a:r>
              <a:rPr lang="en-US" sz="2000" dirty="0" err="1"/>
              <a:t>takrorlanmas</a:t>
            </a:r>
            <a:r>
              <a:rPr lang="en-US" sz="2000" dirty="0"/>
              <a:t> </a:t>
            </a:r>
            <a:r>
              <a:rPr lang="en-US" sz="2000" dirty="0" err="1"/>
              <a:t>naqsh</a:t>
            </a:r>
            <a:r>
              <a:rPr lang="en-US" sz="2000" dirty="0"/>
              <a:t> </a:t>
            </a:r>
            <a:r>
              <a:rPr lang="en-US" sz="2000" dirty="0" err="1"/>
              <a:t>yaratish</a:t>
            </a:r>
            <a:r>
              <a:rPr lang="en-US" sz="2000" dirty="0"/>
              <a:t> </a:t>
            </a:r>
            <a:r>
              <a:rPr lang="en-US" sz="2000" dirty="0" err="1"/>
              <a:t>texnologiyasidir</a:t>
            </a:r>
            <a:r>
              <a:rPr lang="en-US" sz="2000" dirty="0"/>
              <a:t>. </a:t>
            </a:r>
            <a:r>
              <a:rPr lang="en-US" sz="2000" dirty="0" err="1"/>
              <a:t>Lok</a:t>
            </a:r>
            <a:r>
              <a:rPr lang="en-US" sz="2000" dirty="0"/>
              <a:t> </a:t>
            </a:r>
            <a:r>
              <a:rPr lang="en-US" sz="2000" dirty="0" err="1"/>
              <a:t>tomchilari</a:t>
            </a:r>
            <a:r>
              <a:rPr lang="en-US" sz="2000" dirty="0"/>
              <a:t> </a:t>
            </a:r>
            <a:r>
              <a:rPr lang="en-US" sz="2000" dirty="0" err="1"/>
              <a:t>suv</a:t>
            </a:r>
            <a:r>
              <a:rPr lang="en-US" sz="2000" dirty="0"/>
              <a:t> </a:t>
            </a:r>
            <a:r>
              <a:rPr lang="en-US" sz="2000" dirty="0" err="1"/>
              <a:t>yuzasida</a:t>
            </a:r>
            <a:r>
              <a:rPr lang="en-US" sz="2000" dirty="0"/>
              <a:t> </a:t>
            </a:r>
            <a:r>
              <a:rPr lang="en-US" sz="2000" dirty="0" err="1"/>
              <a:t>aralashtiriladi</a:t>
            </a:r>
            <a:r>
              <a:rPr lang="en-US" sz="2000" dirty="0"/>
              <a:t> </a:t>
            </a:r>
            <a:r>
              <a:rPr lang="en-US" sz="2000" dirty="0" err="1"/>
              <a:t>va</a:t>
            </a:r>
            <a:r>
              <a:rPr lang="en-US" sz="2000" dirty="0"/>
              <a:t> </a:t>
            </a:r>
            <a:r>
              <a:rPr lang="en-US" sz="2000" dirty="0" err="1"/>
              <a:t>plyonkani</a:t>
            </a:r>
            <a:r>
              <a:rPr lang="en-US" sz="2000" dirty="0"/>
              <a:t> </a:t>
            </a:r>
            <a:r>
              <a:rPr lang="en-US" sz="2000" dirty="0" err="1"/>
              <a:t>ehtiyotkorlik</a:t>
            </a:r>
            <a:r>
              <a:rPr lang="en-US" sz="2000" dirty="0"/>
              <a:t> </a:t>
            </a:r>
            <a:r>
              <a:rPr lang="en-US" sz="2000" dirty="0" err="1"/>
              <a:t>bilan</a:t>
            </a:r>
            <a:r>
              <a:rPr lang="en-US" sz="2000" dirty="0"/>
              <a:t> </a:t>
            </a:r>
            <a:r>
              <a:rPr lang="en-US" sz="2000" dirty="0" err="1"/>
              <a:t>tirnoq</a:t>
            </a:r>
            <a:r>
              <a:rPr lang="en-US" sz="2000" dirty="0"/>
              <a:t> </a:t>
            </a:r>
            <a:r>
              <a:rPr lang="en-US" sz="2000" dirty="0" err="1"/>
              <a:t>yuzasiga</a:t>
            </a:r>
            <a:r>
              <a:rPr lang="en-US" sz="2000" dirty="0"/>
              <a:t> </a:t>
            </a:r>
            <a:r>
              <a:rPr lang="en-US" sz="2000" dirty="0" err="1"/>
              <a:t>o‘tqaziladi</a:t>
            </a:r>
            <a:r>
              <a:rPr lang="en-US" sz="2000" dirty="0"/>
              <a:t>. </a:t>
            </a:r>
            <a:r>
              <a:rPr lang="en-US" sz="2000" dirty="0" err="1"/>
              <a:t>Bunda</a:t>
            </a:r>
            <a:r>
              <a:rPr lang="en-US" sz="2000" dirty="0"/>
              <a:t> </a:t>
            </a:r>
            <a:r>
              <a:rPr lang="en-US" sz="2000" dirty="0" err="1"/>
              <a:t>tirnoq</a:t>
            </a:r>
            <a:r>
              <a:rPr lang="en-US" sz="2000" dirty="0"/>
              <a:t> </a:t>
            </a:r>
            <a:r>
              <a:rPr lang="en-US" sz="2000" dirty="0" err="1"/>
              <a:t>atrofidagi</a:t>
            </a:r>
            <a:r>
              <a:rPr lang="en-US" sz="2000" dirty="0"/>
              <a:t> </a:t>
            </a:r>
            <a:r>
              <a:rPr lang="en-US" sz="2000" dirty="0" err="1"/>
              <a:t>teri</a:t>
            </a:r>
            <a:r>
              <a:rPr lang="en-US" sz="2000" dirty="0"/>
              <a:t> </a:t>
            </a:r>
            <a:r>
              <a:rPr lang="en-US" sz="2000" dirty="0" err="1"/>
              <a:t>yog‘li</a:t>
            </a:r>
            <a:r>
              <a:rPr lang="en-US" sz="2000" dirty="0"/>
              <a:t> </a:t>
            </a:r>
            <a:r>
              <a:rPr lang="en-US" sz="2000" dirty="0" err="1"/>
              <a:t>krem</a:t>
            </a:r>
            <a:r>
              <a:rPr lang="en-US" sz="2000" dirty="0"/>
              <a:t> </a:t>
            </a:r>
            <a:r>
              <a:rPr lang="en-US" sz="2000" dirty="0" err="1"/>
              <a:t>yoki</a:t>
            </a:r>
            <a:r>
              <a:rPr lang="en-US" sz="2000" dirty="0"/>
              <a:t> </a:t>
            </a:r>
            <a:r>
              <a:rPr lang="en-US" sz="2000" dirty="0" err="1"/>
              <a:t>lenta</a:t>
            </a:r>
            <a:r>
              <a:rPr lang="en-US" sz="2000" dirty="0"/>
              <a:t> </a:t>
            </a:r>
            <a:r>
              <a:rPr lang="en-US" sz="2000" dirty="0" err="1"/>
              <a:t>bilan</a:t>
            </a:r>
            <a:r>
              <a:rPr lang="en-US" sz="2000" dirty="0"/>
              <a:t> </a:t>
            </a:r>
            <a:r>
              <a:rPr lang="en-US" sz="2000" dirty="0" err="1"/>
              <a:t>qoplangan</a:t>
            </a:r>
            <a:r>
              <a:rPr lang="en-US" sz="2000" dirty="0"/>
              <a:t> </a:t>
            </a:r>
            <a:r>
              <a:rPr lang="en-US" sz="2000" dirty="0" err="1"/>
              <a:t>bo‘lishi</a:t>
            </a:r>
            <a:r>
              <a:rPr lang="en-US" sz="2000" dirty="0"/>
              <a:t> </a:t>
            </a:r>
            <a:r>
              <a:rPr lang="en-US" sz="2000" dirty="0" err="1"/>
              <a:t>kerak</a:t>
            </a:r>
            <a:r>
              <a:rPr lang="en-US" sz="2000" dirty="0"/>
              <a:t>. </a:t>
            </a:r>
            <a:r>
              <a:rPr lang="en-US" sz="2000" dirty="0" err="1"/>
              <a:t>Ushbu</a:t>
            </a:r>
            <a:r>
              <a:rPr lang="en-US" sz="2000" dirty="0"/>
              <a:t> </a:t>
            </a:r>
            <a:r>
              <a:rPr lang="en-US" sz="2000" dirty="0" err="1"/>
              <a:t>dizaynning</a:t>
            </a:r>
            <a:r>
              <a:rPr lang="en-US" sz="2000" dirty="0"/>
              <a:t> </a:t>
            </a:r>
            <a:r>
              <a:rPr lang="en-US" sz="2000" dirty="0" err="1"/>
              <a:t>dolzarbligi</a:t>
            </a:r>
            <a:r>
              <a:rPr lang="en-US" sz="2000" dirty="0"/>
              <a:t> </a:t>
            </a:r>
            <a:r>
              <a:rPr lang="en-US" sz="2000" dirty="0" err="1"/>
              <a:t>haqida</a:t>
            </a:r>
            <a:r>
              <a:rPr lang="en-US" sz="2000" dirty="0"/>
              <a:t> </a:t>
            </a:r>
            <a:r>
              <a:rPr lang="en-US" sz="2000" dirty="0" err="1"/>
              <a:t>tortishuvlar</a:t>
            </a:r>
            <a:r>
              <a:rPr lang="en-US" sz="2000" dirty="0"/>
              <a:t> </a:t>
            </a:r>
            <a:r>
              <a:rPr lang="en-US" sz="2000" dirty="0" err="1"/>
              <a:t>mavjud</a:t>
            </a:r>
            <a:r>
              <a:rPr lang="en-US" sz="2000" dirty="0"/>
              <a:t>, </a:t>
            </a:r>
            <a:r>
              <a:rPr lang="en-US" sz="2000" dirty="0" err="1"/>
              <a:t>ba’zi</a:t>
            </a:r>
            <a:r>
              <a:rPr lang="en-US" sz="2000" dirty="0"/>
              <a:t> </a:t>
            </a:r>
            <a:r>
              <a:rPr lang="en-US" sz="2000" dirty="0" err="1"/>
              <a:t>stilistlar</a:t>
            </a:r>
            <a:r>
              <a:rPr lang="en-US" sz="2000" dirty="0"/>
              <a:t> </a:t>
            </a:r>
            <a:r>
              <a:rPr lang="en-US" sz="2000" dirty="0" err="1"/>
              <a:t>uni</a:t>
            </a:r>
            <a:r>
              <a:rPr lang="en-US" sz="2000" dirty="0"/>
              <a:t> </a:t>
            </a:r>
            <a:r>
              <a:rPr lang="en-US" sz="2000" dirty="0" err="1"/>
              <a:t>eskirgan</a:t>
            </a:r>
            <a:r>
              <a:rPr lang="en-US" sz="2000" dirty="0"/>
              <a:t> deb </a:t>
            </a:r>
            <a:r>
              <a:rPr lang="en-US" sz="2000" dirty="0" err="1"/>
              <a:t>hisoblashadi</a:t>
            </a:r>
            <a:r>
              <a:rPr lang="en-US" sz="2000" dirty="0"/>
              <a:t>. </a:t>
            </a:r>
            <a:endParaRPr lang="ru-RU" sz="2000" dirty="0"/>
          </a:p>
        </p:txBody>
      </p:sp>
      <p:pic>
        <p:nvPicPr>
          <p:cNvPr id="4098" name="Picture 2" descr="https://go3.imgsmail.ru/imgpreview?key=e01ad746f5ab456&amp;mb=imgdb_preview_1538&amp;st=1631163991&amp;v=4e65958fac07b1db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124" y="1219200"/>
            <a:ext cx="5318227" cy="4438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29217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372350" y="792163"/>
            <a:ext cx="4000500" cy="52847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b="1" dirty="0" smtClean="0"/>
              <a:t>        </a:t>
            </a:r>
            <a:r>
              <a:rPr lang="en-US" sz="2400" b="1" dirty="0" err="1" smtClean="0"/>
              <a:t>Marmar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uslubi</a:t>
            </a:r>
            <a:r>
              <a:rPr lang="en-US" sz="2400" b="1" dirty="0" smtClean="0"/>
              <a:t>.</a:t>
            </a:r>
            <a:endParaRPr lang="ru-RU" sz="2400" dirty="0"/>
          </a:p>
          <a:p>
            <a:pPr marL="0" indent="0">
              <a:buNone/>
            </a:pPr>
            <a:r>
              <a:rPr lang="en-US" sz="2400" b="1" dirty="0"/>
              <a:t> </a:t>
            </a:r>
            <a:endParaRPr lang="ru-RU" sz="2400" dirty="0"/>
          </a:p>
          <a:p>
            <a:pPr marL="0" indent="0">
              <a:buNone/>
            </a:pPr>
            <a:r>
              <a:rPr lang="en-US" sz="2400" dirty="0" err="1"/>
              <a:t>Marmar</a:t>
            </a:r>
            <a:r>
              <a:rPr lang="en-US" sz="2400" dirty="0"/>
              <a:t> </a:t>
            </a:r>
            <a:r>
              <a:rPr lang="en-US" sz="2400" dirty="0" err="1"/>
              <a:t>manikyurning</a:t>
            </a:r>
            <a:r>
              <a:rPr lang="en-US" sz="2400" dirty="0"/>
              <a:t> </a:t>
            </a:r>
            <a:r>
              <a:rPr lang="en-US" sz="2400" dirty="0" err="1"/>
              <a:t>qoidasi</a:t>
            </a:r>
            <a:r>
              <a:rPr lang="en-US" sz="2400" dirty="0"/>
              <a:t> </a:t>
            </a:r>
            <a:r>
              <a:rPr lang="en-US" sz="2400" dirty="0" err="1"/>
              <a:t>suv</a:t>
            </a:r>
            <a:r>
              <a:rPr lang="en-US" sz="2400" dirty="0"/>
              <a:t> </a:t>
            </a:r>
            <a:r>
              <a:rPr lang="en-US" sz="2400" dirty="0" err="1"/>
              <a:t>manikyuri</a:t>
            </a:r>
            <a:r>
              <a:rPr lang="en-US" sz="2400" dirty="0"/>
              <a:t> </a:t>
            </a:r>
            <a:r>
              <a:rPr lang="en-US" sz="2400" dirty="0" err="1"/>
              <a:t>bilan</a:t>
            </a:r>
            <a:r>
              <a:rPr lang="en-US" sz="2400" dirty="0"/>
              <a:t> </a:t>
            </a:r>
            <a:r>
              <a:rPr lang="en-US" sz="2400" dirty="0" err="1"/>
              <a:t>o‘xshash</a:t>
            </a:r>
            <a:r>
              <a:rPr lang="en-US" sz="2400" dirty="0"/>
              <a:t>. </a:t>
            </a:r>
            <a:r>
              <a:rPr lang="en-US" sz="2400" dirty="0" err="1"/>
              <a:t>Farqi</a:t>
            </a:r>
            <a:r>
              <a:rPr lang="en-US" sz="2400" dirty="0"/>
              <a:t> – </a:t>
            </a:r>
            <a:r>
              <a:rPr lang="en-US" sz="2400" dirty="0" err="1"/>
              <a:t>lak</a:t>
            </a:r>
            <a:r>
              <a:rPr lang="en-US" sz="2400" dirty="0"/>
              <a:t> </a:t>
            </a:r>
            <a:r>
              <a:rPr lang="en-US" sz="2400" dirty="0" err="1"/>
              <a:t>tomchisi</a:t>
            </a:r>
            <a:r>
              <a:rPr lang="en-US" sz="2400" dirty="0"/>
              <a:t> </a:t>
            </a:r>
            <a:r>
              <a:rPr lang="en-US" sz="2400" dirty="0" err="1"/>
              <a:t>hali</a:t>
            </a:r>
            <a:r>
              <a:rPr lang="en-US" sz="2400" dirty="0"/>
              <a:t> </a:t>
            </a:r>
            <a:r>
              <a:rPr lang="en-US" sz="2400" dirty="0" err="1"/>
              <a:t>qotib</a:t>
            </a:r>
            <a:r>
              <a:rPr lang="en-US" sz="2400" dirty="0"/>
              <a:t> </a:t>
            </a:r>
            <a:r>
              <a:rPr lang="en-US" sz="2400" dirty="0" err="1"/>
              <a:t>ulgurmagan</a:t>
            </a:r>
            <a:r>
              <a:rPr lang="en-US" sz="2400" dirty="0"/>
              <a:t> top </a:t>
            </a:r>
            <a:r>
              <a:rPr lang="en-US" sz="2400" dirty="0" err="1"/>
              <a:t>qoplama</a:t>
            </a:r>
            <a:r>
              <a:rPr lang="en-US" sz="2400" dirty="0"/>
              <a:t> </a:t>
            </a:r>
            <a:r>
              <a:rPr lang="en-US" sz="2400" dirty="0" err="1"/>
              <a:t>ustiga</a:t>
            </a:r>
            <a:r>
              <a:rPr lang="en-US" sz="2400" dirty="0"/>
              <a:t> </a:t>
            </a:r>
            <a:r>
              <a:rPr lang="en-US" sz="2400" dirty="0" err="1"/>
              <a:t>tomizilib</a:t>
            </a:r>
            <a:r>
              <a:rPr lang="en-US" sz="2400" dirty="0"/>
              <a:t>, </a:t>
            </a:r>
            <a:r>
              <a:rPr lang="en-US" sz="2400" dirty="0" err="1"/>
              <a:t>ingichka</a:t>
            </a:r>
            <a:r>
              <a:rPr lang="en-US" sz="2400" dirty="0"/>
              <a:t> </a:t>
            </a:r>
            <a:r>
              <a:rPr lang="en-US" sz="2400" dirty="0" err="1"/>
              <a:t>igna</a:t>
            </a:r>
            <a:r>
              <a:rPr lang="en-US" sz="2400" dirty="0"/>
              <a:t> </a:t>
            </a:r>
            <a:r>
              <a:rPr lang="en-US" sz="2400" dirty="0" err="1"/>
              <a:t>yordamida</a:t>
            </a:r>
            <a:r>
              <a:rPr lang="en-US" sz="2400" dirty="0"/>
              <a:t> </a:t>
            </a:r>
            <a:r>
              <a:rPr lang="en-US" sz="2400" dirty="0" err="1"/>
              <a:t>naqsh</a:t>
            </a:r>
            <a:r>
              <a:rPr lang="en-US" sz="2400" dirty="0"/>
              <a:t> </a:t>
            </a:r>
            <a:r>
              <a:rPr lang="en-US" sz="2400" dirty="0" err="1"/>
              <a:t>chiziladi</a:t>
            </a:r>
            <a:r>
              <a:rPr lang="en-US" sz="2400" dirty="0"/>
              <a:t>. </a:t>
            </a:r>
            <a:r>
              <a:rPr lang="en-US" sz="2400" dirty="0" err="1"/>
              <a:t>Suv</a:t>
            </a:r>
            <a:r>
              <a:rPr lang="en-US" sz="2400" dirty="0"/>
              <a:t> </a:t>
            </a:r>
            <a:r>
              <a:rPr lang="en-US" sz="2400" dirty="0" err="1"/>
              <a:t>manikyuridan</a:t>
            </a:r>
            <a:r>
              <a:rPr lang="en-US" sz="2400" dirty="0"/>
              <a:t> </a:t>
            </a:r>
            <a:r>
              <a:rPr lang="en-US" sz="2400" dirty="0" err="1"/>
              <a:t>farqli</a:t>
            </a:r>
            <a:r>
              <a:rPr lang="en-US" sz="2400" dirty="0"/>
              <a:t> </a:t>
            </a:r>
            <a:r>
              <a:rPr lang="en-US" sz="2400" dirty="0" err="1"/>
              <a:t>o‘laroq</a:t>
            </a:r>
            <a:r>
              <a:rPr lang="en-US" sz="2400" dirty="0"/>
              <a:t> </a:t>
            </a:r>
            <a:r>
              <a:rPr lang="en-US" sz="2400" dirty="0" err="1"/>
              <a:t>bu</a:t>
            </a:r>
            <a:r>
              <a:rPr lang="en-US" sz="2400" dirty="0"/>
              <a:t> </a:t>
            </a:r>
            <a:r>
              <a:rPr lang="en-US" sz="2400" dirty="0" err="1"/>
              <a:t>usul</a:t>
            </a:r>
            <a:r>
              <a:rPr lang="en-US" sz="2400" dirty="0"/>
              <a:t> </a:t>
            </a:r>
            <a:r>
              <a:rPr lang="en-US" sz="2400" dirty="0" err="1"/>
              <a:t>anchayin</a:t>
            </a:r>
            <a:r>
              <a:rPr lang="en-US" sz="2400" dirty="0"/>
              <a:t> </a:t>
            </a:r>
            <a:r>
              <a:rPr lang="en-US" sz="2400" dirty="0" err="1"/>
              <a:t>mashhur</a:t>
            </a:r>
            <a:r>
              <a:rPr lang="en-US" sz="2400" dirty="0"/>
              <a:t>.</a:t>
            </a:r>
            <a:endParaRPr lang="ru-RU" sz="2400" dirty="0"/>
          </a:p>
          <a:p>
            <a:endParaRPr lang="ru-RU" sz="2400" dirty="0"/>
          </a:p>
        </p:txBody>
      </p:sp>
      <p:pic>
        <p:nvPicPr>
          <p:cNvPr id="5124" name="Picture 4" descr="https://nail-trend.ru/uploads/posts/2020-01/1578738525_1509479302_106-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426" y="792163"/>
            <a:ext cx="6550024" cy="5200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9959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81800" y="704850"/>
            <a:ext cx="4648200" cy="554831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 smtClean="0"/>
              <a:t>       </a:t>
            </a:r>
            <a:r>
              <a:rPr lang="en-US" b="1" dirty="0" err="1" smtClean="0"/>
              <a:t>Manikur-ramka</a:t>
            </a:r>
            <a:r>
              <a:rPr lang="en-US" b="1" dirty="0"/>
              <a:t>.</a:t>
            </a:r>
            <a:endParaRPr lang="ru-RU" dirty="0"/>
          </a:p>
          <a:p>
            <a:endParaRPr lang="ru-RU" dirty="0"/>
          </a:p>
          <a:p>
            <a:pPr marL="0" indent="0">
              <a:buNone/>
            </a:pPr>
            <a:r>
              <a:rPr lang="en-US" dirty="0" err="1"/>
              <a:t>Bitta</a:t>
            </a:r>
            <a:r>
              <a:rPr lang="en-US" dirty="0"/>
              <a:t> </a:t>
            </a:r>
            <a:r>
              <a:rPr lang="en-US" dirty="0" err="1"/>
              <a:t>rangga</a:t>
            </a:r>
            <a:r>
              <a:rPr lang="en-US" dirty="0"/>
              <a:t> </a:t>
            </a:r>
            <a:r>
              <a:rPr lang="en-US" dirty="0" err="1"/>
              <a:t>bo‘yalgan</a:t>
            </a:r>
            <a:r>
              <a:rPr lang="en-US" dirty="0"/>
              <a:t> </a:t>
            </a:r>
            <a:r>
              <a:rPr lang="en-US" dirty="0" err="1"/>
              <a:t>tirnoq</a:t>
            </a:r>
            <a:r>
              <a:rPr lang="en-US" dirty="0"/>
              <a:t> </a:t>
            </a:r>
            <a:r>
              <a:rPr lang="en-US" dirty="0" err="1"/>
              <a:t>plastinkaasi</a:t>
            </a:r>
            <a:r>
              <a:rPr lang="en-US" dirty="0"/>
              <a:t> </a:t>
            </a:r>
            <a:r>
              <a:rPr lang="en-US" dirty="0" err="1"/>
              <a:t>boshqa</a:t>
            </a:r>
            <a:r>
              <a:rPr lang="en-US" dirty="0"/>
              <a:t> </a:t>
            </a:r>
            <a:r>
              <a:rPr lang="en-US" dirty="0" err="1"/>
              <a:t>rangdagi</a:t>
            </a:r>
            <a:r>
              <a:rPr lang="en-US" dirty="0"/>
              <a:t> </a:t>
            </a:r>
            <a:r>
              <a:rPr lang="en-US" dirty="0" err="1"/>
              <a:t>ramka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bezatilgan</a:t>
            </a:r>
            <a:r>
              <a:rPr lang="en-US" dirty="0"/>
              <a:t> </a:t>
            </a:r>
            <a:r>
              <a:rPr lang="en-US" dirty="0" err="1"/>
              <a:t>bo‘lsa</a:t>
            </a:r>
            <a:r>
              <a:rPr lang="en-US" dirty="0"/>
              <a:t>,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manikur-ramka</a:t>
            </a:r>
            <a:r>
              <a:rPr lang="en-US" dirty="0"/>
              <a:t> </a:t>
            </a:r>
            <a:r>
              <a:rPr lang="en-US" dirty="0" err="1"/>
              <a:t>uslubidir</a:t>
            </a:r>
            <a:r>
              <a:rPr lang="en-US" dirty="0"/>
              <a:t>. </a:t>
            </a:r>
            <a:r>
              <a:rPr lang="en-US" dirty="0" err="1"/>
              <a:t>Texnologiya</a:t>
            </a:r>
            <a:r>
              <a:rPr lang="en-US" dirty="0"/>
              <a:t> </a:t>
            </a:r>
            <a:r>
              <a:rPr lang="en-US" dirty="0" err="1"/>
              <a:t>oddiy</a:t>
            </a:r>
            <a:r>
              <a:rPr lang="en-US" dirty="0"/>
              <a:t> </a:t>
            </a:r>
            <a:r>
              <a:rPr lang="en-US" dirty="0" err="1"/>
              <a:t>ko‘rinadi</a:t>
            </a:r>
            <a:r>
              <a:rPr lang="en-US" dirty="0"/>
              <a:t>, </a:t>
            </a:r>
            <a:r>
              <a:rPr lang="en-US" dirty="0" err="1"/>
              <a:t>lekin</a:t>
            </a:r>
            <a:r>
              <a:rPr lang="en-US" dirty="0"/>
              <a:t> </a:t>
            </a:r>
            <a:r>
              <a:rPr lang="en-US" dirty="0" err="1"/>
              <a:t>aslida</a:t>
            </a:r>
            <a:r>
              <a:rPr lang="en-US" dirty="0"/>
              <a:t> </a:t>
            </a:r>
            <a:r>
              <a:rPr lang="en-US" dirty="0" err="1"/>
              <a:t>ma’lum</a:t>
            </a:r>
            <a:r>
              <a:rPr lang="en-US" dirty="0"/>
              <a:t> </a:t>
            </a:r>
            <a:r>
              <a:rPr lang="en-US" dirty="0" err="1"/>
              <a:t>ko‘nikmalarini</a:t>
            </a:r>
            <a:r>
              <a:rPr lang="en-US" dirty="0"/>
              <a:t> </a:t>
            </a:r>
            <a:r>
              <a:rPr lang="en-US" dirty="0" err="1"/>
              <a:t>talab</a:t>
            </a:r>
            <a:r>
              <a:rPr lang="en-US" dirty="0"/>
              <a:t> </a:t>
            </a:r>
            <a:r>
              <a:rPr lang="en-US" dirty="0" err="1"/>
              <a:t>qiladi</a:t>
            </a:r>
            <a:r>
              <a:rPr lang="en-US" dirty="0"/>
              <a:t>. Siri </a:t>
            </a:r>
            <a:r>
              <a:rPr lang="en-US" dirty="0" err="1"/>
              <a:t>juda</a:t>
            </a:r>
            <a:r>
              <a:rPr lang="en-US" dirty="0"/>
              <a:t> </a:t>
            </a:r>
            <a:r>
              <a:rPr lang="en-US" dirty="0" err="1"/>
              <a:t>oddiy</a:t>
            </a:r>
            <a:r>
              <a:rPr lang="en-US" dirty="0"/>
              <a:t>: </a:t>
            </a:r>
            <a:r>
              <a:rPr lang="en-US" dirty="0" err="1"/>
              <a:t>aslida</a:t>
            </a:r>
            <a:r>
              <a:rPr lang="en-US" dirty="0"/>
              <a:t> «</a:t>
            </a:r>
            <a:r>
              <a:rPr lang="en-US" dirty="0" err="1"/>
              <a:t>ramka</a:t>
            </a:r>
            <a:r>
              <a:rPr lang="en-US" dirty="0"/>
              <a:t>» </a:t>
            </a:r>
            <a:r>
              <a:rPr lang="en-US" dirty="0" err="1"/>
              <a:t>qatlam</a:t>
            </a:r>
            <a:r>
              <a:rPr lang="en-US" dirty="0"/>
              <a:t> </a:t>
            </a:r>
            <a:r>
              <a:rPr lang="en-US" dirty="0" err="1"/>
              <a:t>birinchi</a:t>
            </a:r>
            <a:r>
              <a:rPr lang="en-US" dirty="0"/>
              <a:t> </a:t>
            </a:r>
            <a:r>
              <a:rPr lang="en-US" dirty="0" err="1"/>
              <a:t>surtiladi</a:t>
            </a:r>
            <a:r>
              <a:rPr lang="en-US" dirty="0"/>
              <a:t>, </a:t>
            </a:r>
            <a:r>
              <a:rPr lang="en-US" dirty="0" err="1"/>
              <a:t>so‘ng</a:t>
            </a:r>
            <a:r>
              <a:rPr lang="en-US" dirty="0"/>
              <a:t> </a:t>
            </a:r>
            <a:r>
              <a:rPr lang="en-US" dirty="0" err="1"/>
              <a:t>tirnoq</a:t>
            </a:r>
            <a:r>
              <a:rPr lang="en-US" dirty="0"/>
              <a:t> </a:t>
            </a:r>
            <a:r>
              <a:rPr lang="en-US" dirty="0" err="1"/>
              <a:t>o‘rtasini</a:t>
            </a:r>
            <a:r>
              <a:rPr lang="en-US" dirty="0"/>
              <a:t> </a:t>
            </a:r>
            <a:r>
              <a:rPr lang="en-US" dirty="0" err="1"/>
              <a:t>boshqa</a:t>
            </a:r>
            <a:r>
              <a:rPr lang="en-US" dirty="0"/>
              <a:t> </a:t>
            </a:r>
            <a:r>
              <a:rPr lang="en-US" dirty="0" err="1"/>
              <a:t>rangda</a:t>
            </a:r>
            <a:r>
              <a:rPr lang="en-US" dirty="0"/>
              <a:t> </a:t>
            </a:r>
            <a:r>
              <a:rPr lang="en-US" dirty="0" err="1"/>
              <a:t>ehtiyotkorlik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bo‘yab</a:t>
            </a:r>
            <a:r>
              <a:rPr lang="en-US" dirty="0"/>
              <a:t> </a:t>
            </a:r>
            <a:r>
              <a:rPr lang="en-US" dirty="0" err="1"/>
              <a:t>chiqiladi</a:t>
            </a:r>
            <a:r>
              <a:rPr lang="en-US" dirty="0"/>
              <a:t>. </a:t>
            </a:r>
            <a:r>
              <a:rPr lang="en-US" dirty="0" err="1"/>
              <a:t>Kombinatsiya</a:t>
            </a:r>
            <a:r>
              <a:rPr lang="en-US" dirty="0"/>
              <a:t> </a:t>
            </a:r>
            <a:r>
              <a:rPr lang="en-US" dirty="0" err="1"/>
              <a:t>juda</a:t>
            </a:r>
            <a:r>
              <a:rPr lang="en-US" dirty="0"/>
              <a:t> </a:t>
            </a:r>
            <a:r>
              <a:rPr lang="en-US" dirty="0" err="1"/>
              <a:t>xilma-xil</a:t>
            </a:r>
            <a:r>
              <a:rPr lang="en-US" dirty="0"/>
              <a:t> </a:t>
            </a:r>
            <a:r>
              <a:rPr lang="en-US" dirty="0" err="1"/>
              <a:t>bo‘lishi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 Bu </a:t>
            </a:r>
            <a:r>
              <a:rPr lang="en-US" dirty="0" err="1"/>
              <a:t>usul</a:t>
            </a:r>
            <a:r>
              <a:rPr lang="en-US" dirty="0"/>
              <a:t>, </a:t>
            </a:r>
            <a:r>
              <a:rPr lang="en-US" dirty="0" err="1"/>
              <a:t>ayniqsa</a:t>
            </a:r>
            <a:r>
              <a:rPr lang="en-US" dirty="0"/>
              <a:t>, </a:t>
            </a:r>
            <a:r>
              <a:rPr lang="en-US" dirty="0" err="1"/>
              <a:t>uzun</a:t>
            </a:r>
            <a:r>
              <a:rPr lang="en-US" dirty="0"/>
              <a:t> </a:t>
            </a:r>
            <a:r>
              <a:rPr lang="en-US" dirty="0" err="1"/>
              <a:t>tirnoq</a:t>
            </a:r>
            <a:r>
              <a:rPr lang="en-US" dirty="0"/>
              <a:t> </a:t>
            </a:r>
            <a:r>
              <a:rPr lang="en-US" dirty="0" err="1"/>
              <a:t>egalarida</a:t>
            </a:r>
            <a:r>
              <a:rPr lang="en-US" dirty="0"/>
              <a:t> </a:t>
            </a:r>
            <a:r>
              <a:rPr lang="en-US" dirty="0" err="1"/>
              <a:t>chiroyli</a:t>
            </a:r>
            <a:r>
              <a:rPr lang="en-US" dirty="0"/>
              <a:t> </a:t>
            </a:r>
            <a:r>
              <a:rPr lang="en-US" dirty="0" err="1"/>
              <a:t>ko‘rinadi</a:t>
            </a:r>
            <a:r>
              <a:rPr lang="en-US" dirty="0"/>
              <a:t>.</a:t>
            </a:r>
            <a:endParaRPr lang="ru-RU" dirty="0"/>
          </a:p>
          <a:p>
            <a:endParaRPr lang="ru-RU" dirty="0"/>
          </a:p>
        </p:txBody>
      </p:sp>
      <p:pic>
        <p:nvPicPr>
          <p:cNvPr id="6148" name="Picture 4" descr="https://go.imgsmail.ru/imgpreview?key=3da7bce714dadb32&amp;mb=imgdb_preview_ex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3774" y="838201"/>
            <a:ext cx="4833005" cy="4768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682600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477000" y="1400174"/>
            <a:ext cx="4797425" cy="4529138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/>
              <a:t>  </a:t>
            </a:r>
            <a:r>
              <a:rPr lang="en-US" b="1" dirty="0" smtClean="0"/>
              <a:t> </a:t>
            </a:r>
            <a:r>
              <a:rPr lang="en-US" b="1" dirty="0" err="1"/>
              <a:t>Yaltiroq</a:t>
            </a:r>
            <a:r>
              <a:rPr lang="en-US" b="1" dirty="0"/>
              <a:t> </a:t>
            </a:r>
            <a:r>
              <a:rPr lang="en-US" b="1" dirty="0" err="1"/>
              <a:t>kukun</a:t>
            </a:r>
            <a:r>
              <a:rPr lang="en-US" b="1" dirty="0"/>
              <a:t> </a:t>
            </a:r>
            <a:r>
              <a:rPr lang="en-US" b="1" dirty="0" err="1"/>
              <a:t>va</a:t>
            </a:r>
            <a:r>
              <a:rPr lang="en-US" b="1" dirty="0"/>
              <a:t> </a:t>
            </a:r>
            <a:r>
              <a:rPr lang="en-US" b="1" dirty="0" err="1"/>
              <a:t>baxmal</a:t>
            </a:r>
            <a:r>
              <a:rPr lang="en-US" b="1" dirty="0"/>
              <a:t> </a:t>
            </a:r>
            <a:r>
              <a:rPr lang="en-US" b="1" dirty="0" err="1"/>
              <a:t>qum</a:t>
            </a:r>
            <a:r>
              <a:rPr lang="en-US" b="1" dirty="0"/>
              <a:t> </a:t>
            </a:r>
            <a:r>
              <a:rPr lang="en-US" b="1" dirty="0" err="1"/>
              <a:t>yordamida</a:t>
            </a:r>
            <a:r>
              <a:rPr lang="en-US" b="1" dirty="0"/>
              <a:t> </a:t>
            </a:r>
            <a:r>
              <a:rPr lang="en-US" b="1" dirty="0" err="1"/>
              <a:t>yaratiladigan</a:t>
            </a:r>
            <a:r>
              <a:rPr lang="en-US" b="1" dirty="0"/>
              <a:t> </a:t>
            </a:r>
            <a:r>
              <a:rPr lang="en-US" b="1" dirty="0" err="1"/>
              <a:t>tirnoq</a:t>
            </a:r>
            <a:r>
              <a:rPr lang="en-US" b="1" dirty="0"/>
              <a:t>.</a:t>
            </a:r>
            <a:endParaRPr lang="ru-RU" dirty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 err="1"/>
              <a:t>Baxmal</a:t>
            </a:r>
            <a:r>
              <a:rPr lang="en-US" dirty="0"/>
              <a:t> </a:t>
            </a:r>
            <a:r>
              <a:rPr lang="en-US" dirty="0" err="1"/>
              <a:t>qumdan</a:t>
            </a:r>
            <a:r>
              <a:rPr lang="en-US" dirty="0"/>
              <a:t> </a:t>
            </a:r>
            <a:r>
              <a:rPr lang="en-US" dirty="0" err="1"/>
              <a:t>esa</a:t>
            </a:r>
            <a:r>
              <a:rPr lang="en-US" dirty="0"/>
              <a:t> </a:t>
            </a:r>
            <a:r>
              <a:rPr lang="en-US" dirty="0" err="1"/>
              <a:t>tirnoq</a:t>
            </a:r>
            <a:r>
              <a:rPr lang="en-US" dirty="0"/>
              <a:t> </a:t>
            </a:r>
            <a:r>
              <a:rPr lang="en-US" dirty="0" err="1"/>
              <a:t>yuzasini</a:t>
            </a:r>
            <a:r>
              <a:rPr lang="en-US" dirty="0"/>
              <a:t> </a:t>
            </a:r>
            <a:r>
              <a:rPr lang="en-US" dirty="0" err="1"/>
              <a:t>to‘liq</a:t>
            </a:r>
            <a:r>
              <a:rPr lang="en-US" dirty="0"/>
              <a:t> </a:t>
            </a:r>
            <a:r>
              <a:rPr lang="en-US" dirty="0" err="1"/>
              <a:t>bo‘yashda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biror</a:t>
            </a:r>
            <a:r>
              <a:rPr lang="en-US" dirty="0"/>
              <a:t> </a:t>
            </a:r>
            <a:r>
              <a:rPr lang="en-US" dirty="0" err="1"/>
              <a:t>rasmni</a:t>
            </a:r>
            <a:r>
              <a:rPr lang="en-US" dirty="0"/>
              <a:t> </a:t>
            </a:r>
            <a:r>
              <a:rPr lang="en-US" dirty="0" err="1"/>
              <a:t>bo‘yash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foydalaniladi</a:t>
            </a:r>
            <a:r>
              <a:rPr lang="en-US" dirty="0"/>
              <a:t>. Bu </a:t>
            </a:r>
            <a:r>
              <a:rPr lang="en-US" dirty="0" err="1"/>
              <a:t>kukunlarni</a:t>
            </a:r>
            <a:r>
              <a:rPr lang="en-US" dirty="0"/>
              <a:t> </a:t>
            </a:r>
            <a:r>
              <a:rPr lang="en-US" dirty="0" err="1"/>
              <a:t>faqat</a:t>
            </a:r>
            <a:r>
              <a:rPr lang="en-US" dirty="0"/>
              <a:t> gel-</a:t>
            </a:r>
            <a:r>
              <a:rPr lang="en-US" dirty="0" err="1"/>
              <a:t>laklar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birgalikda</a:t>
            </a:r>
            <a:r>
              <a:rPr lang="en-US" dirty="0"/>
              <a:t> </a:t>
            </a:r>
            <a:r>
              <a:rPr lang="en-US" dirty="0" err="1"/>
              <a:t>ishlatish</a:t>
            </a:r>
            <a:r>
              <a:rPr lang="en-US" dirty="0"/>
              <a:t> </a:t>
            </a:r>
            <a:r>
              <a:rPr lang="en-US" dirty="0" err="1"/>
              <a:t>mumkin</a:t>
            </a:r>
            <a:endParaRPr lang="ru-RU" dirty="0"/>
          </a:p>
        </p:txBody>
      </p:sp>
      <p:pic>
        <p:nvPicPr>
          <p:cNvPr id="3078" name="Picture 6" descr="https://go4.imgsmail.ru/imgpreview?key=38d484f90a145f28&amp;mb=imgdb_preview_1744&amp;st=1631163645&amp;v=4e653f0fad0794a6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" y="1400174"/>
            <a:ext cx="5368769" cy="3876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2187712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208</Words>
  <Application>Microsoft Office PowerPoint</Application>
  <PresentationFormat>Широкоэкранный</PresentationFormat>
  <Paragraphs>15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E-MaxUser</dc:creator>
  <cp:lastModifiedBy>E-MaxUser</cp:lastModifiedBy>
  <cp:revision>4</cp:revision>
  <dcterms:created xsi:type="dcterms:W3CDTF">2021-09-09T04:47:53Z</dcterms:created>
  <dcterms:modified xsi:type="dcterms:W3CDTF">2021-09-09T05:22:14Z</dcterms:modified>
</cp:coreProperties>
</file>