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6" r:id="rId3"/>
    <p:sldId id="258" r:id="rId4"/>
    <p:sldId id="262" r:id="rId5"/>
    <p:sldId id="263" r:id="rId6"/>
    <p:sldId id="261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2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2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9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0360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6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126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3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5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9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6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2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0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5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8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2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9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6B86C4-9BBA-4B99-B9ED-A3855DBBF33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19E6BC-768F-401F-8CF4-C68AF39DA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05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543564" cy="150706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         </a:t>
            </a:r>
            <a:r>
              <a:rPr lang="en-US" dirty="0" err="1" smtClean="0"/>
              <a:t>Tayyorladi</a:t>
            </a:r>
            <a:r>
              <a:rPr lang="en-US" dirty="0" smtClean="0"/>
              <a:t> : </a:t>
            </a:r>
            <a:r>
              <a:rPr lang="en-US" dirty="0" err="1" smtClean="0"/>
              <a:t>Muradova.N.M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543565" cy="361526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Samarqand </a:t>
            </a:r>
            <a:r>
              <a:rPr lang="en-US" sz="4000" dirty="0" err="1" smtClean="0">
                <a:solidFill>
                  <a:srgbClr val="FFFF00"/>
                </a:solidFill>
              </a:rPr>
              <a:t>shahar</a:t>
            </a:r>
            <a:r>
              <a:rPr lang="en-US" sz="4000" dirty="0" smtClean="0">
                <a:solidFill>
                  <a:srgbClr val="FFFF00"/>
                </a:solidFill>
              </a:rPr>
              <a:t> “</a:t>
            </a:r>
            <a:r>
              <a:rPr lang="en-US" sz="4000" dirty="0" err="1" smtClean="0">
                <a:solidFill>
                  <a:srgbClr val="FFFF00"/>
                </a:solidFill>
              </a:rPr>
              <a:t>Ishga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marhamat</a:t>
            </a:r>
            <a:r>
              <a:rPr lang="en-US" sz="4000" dirty="0" smtClean="0">
                <a:solidFill>
                  <a:srgbClr val="FFFF00"/>
                </a:solidFill>
              </a:rPr>
              <a:t>” </a:t>
            </a:r>
            <a:r>
              <a:rPr lang="en-US" sz="4000" dirty="0" err="1" smtClean="0">
                <a:solidFill>
                  <a:srgbClr val="FFFF00"/>
                </a:solidFill>
              </a:rPr>
              <a:t>monomarkazi</a:t>
            </a:r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</a:rPr>
              <a:t>Oshpaz</a:t>
            </a:r>
            <a:r>
              <a:rPr lang="en-US" sz="3600" dirty="0" smtClean="0">
                <a:solidFill>
                  <a:srgbClr val="FF0000"/>
                </a:solidFill>
              </a:rPr>
              <a:t>”</a:t>
            </a:r>
            <a:r>
              <a:rPr lang="en-US" dirty="0" smtClean="0"/>
              <a:t>  </a:t>
            </a:r>
            <a:r>
              <a:rPr lang="en-US" dirty="0" err="1" smtClean="0"/>
              <a:t>kasbi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7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6046" y="422030"/>
            <a:ext cx="7726849" cy="96715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Buterbrodlar-kanapelar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31" y="3736731"/>
            <a:ext cx="3807069" cy="240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736730"/>
            <a:ext cx="4103777" cy="2400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108" y="1652953"/>
            <a:ext cx="3903784" cy="20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6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135" y="1093298"/>
            <a:ext cx="2947011" cy="422604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Kanape</a:t>
            </a:r>
            <a:r>
              <a:rPr lang="en-US" dirty="0" smtClean="0"/>
              <a:t> </a:t>
            </a:r>
            <a:r>
              <a:rPr lang="en-US" dirty="0" err="1" smtClean="0"/>
              <a:t>tayyorlash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Kerakli</a:t>
            </a:r>
            <a:r>
              <a:rPr lang="en-US" dirty="0" smtClean="0"/>
              <a:t> </a:t>
            </a:r>
            <a:r>
              <a:rPr lang="en-US" dirty="0" err="1" smtClean="0"/>
              <a:t>mahsulotlar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6" y="3086100"/>
            <a:ext cx="2469094" cy="2233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5" y="1093298"/>
            <a:ext cx="2469094" cy="1992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538" y="1093299"/>
            <a:ext cx="2457841" cy="19928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539" y="3086100"/>
            <a:ext cx="2457840" cy="223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1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064" y="1951894"/>
            <a:ext cx="3041492" cy="134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605" y="232070"/>
            <a:ext cx="6578233" cy="159140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1.Kanape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nonni</a:t>
            </a:r>
            <a:r>
              <a:rPr lang="en-US" dirty="0" smtClean="0"/>
              <a:t> </a:t>
            </a:r>
            <a:r>
              <a:rPr lang="en-US" dirty="0" err="1" smtClean="0"/>
              <a:t>bir-xil</a:t>
            </a:r>
            <a:r>
              <a:rPr lang="en-US" dirty="0" smtClean="0"/>
              <a:t> </a:t>
            </a:r>
            <a:r>
              <a:rPr lang="en-US" dirty="0" err="1" smtClean="0"/>
              <a:t>qalinlikda</a:t>
            </a:r>
            <a:r>
              <a:rPr lang="en-US" dirty="0" smtClean="0"/>
              <a:t> </a:t>
            </a:r>
            <a:r>
              <a:rPr lang="en-US" dirty="0" err="1" smtClean="0"/>
              <a:t>kesib</a:t>
            </a:r>
            <a:r>
              <a:rPr lang="en-US" dirty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065" y="485305"/>
            <a:ext cx="3041490" cy="1466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687" y="4051894"/>
            <a:ext cx="3450635" cy="172531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90146" y="3033346"/>
            <a:ext cx="7209692" cy="126772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2.Nonni </a:t>
            </a:r>
            <a:r>
              <a:rPr lang="en-US" sz="2400" dirty="0" err="1">
                <a:solidFill>
                  <a:schemeClr val="tx1"/>
                </a:solidFill>
              </a:rPr>
              <a:t>ustiga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surish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uchun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mayonez,gorchirsa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zelinni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idishga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solib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yaxshilab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aralashtiramiz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2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93431"/>
            <a:ext cx="6674950" cy="613703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3.Baliqni </a:t>
            </a:r>
            <a:r>
              <a:rPr lang="en-US" sz="2400" dirty="0" err="1" smtClean="0"/>
              <a:t>nozik</a:t>
            </a:r>
            <a:r>
              <a:rPr lang="en-US" sz="2400" dirty="0" smtClean="0"/>
              <a:t> </a:t>
            </a:r>
            <a:r>
              <a:rPr lang="en-US" sz="2400" dirty="0" err="1" smtClean="0"/>
              <a:t>qilib</a:t>
            </a:r>
            <a:r>
              <a:rPr lang="en-US" sz="2400" dirty="0" smtClean="0"/>
              <a:t> </a:t>
            </a:r>
            <a:r>
              <a:rPr lang="en-US" sz="2400" dirty="0" err="1" smtClean="0"/>
              <a:t>kesib</a:t>
            </a:r>
            <a:r>
              <a:rPr lang="en-US" sz="2400" dirty="0" smtClean="0"/>
              <a:t> </a:t>
            </a:r>
            <a:r>
              <a:rPr lang="en-US" sz="2400" dirty="0" err="1" smtClean="0"/>
              <a:t>olamiz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4.nonni </a:t>
            </a:r>
            <a:r>
              <a:rPr lang="en-US" dirty="0" err="1" smtClean="0"/>
              <a:t>ustiga</a:t>
            </a:r>
            <a:r>
              <a:rPr lang="en-US" dirty="0" smtClean="0"/>
              <a:t> </a:t>
            </a:r>
            <a:r>
              <a:rPr lang="en-US" dirty="0" err="1" smtClean="0"/>
              <a:t>gorchitsali</a:t>
            </a:r>
            <a:r>
              <a:rPr lang="en-US" dirty="0" smtClean="0"/>
              <a:t> </a:t>
            </a:r>
            <a:r>
              <a:rPr lang="en-US" dirty="0" err="1" smtClean="0"/>
              <a:t>aralshmamizni</a:t>
            </a:r>
            <a:r>
              <a:rPr lang="en-US" dirty="0" smtClean="0"/>
              <a:t> </a:t>
            </a:r>
            <a:r>
              <a:rPr lang="en-US" dirty="0" err="1" smtClean="0"/>
              <a:t>surtib</a:t>
            </a:r>
            <a:r>
              <a:rPr lang="en-US" dirty="0" smtClean="0"/>
              <a:t> </a:t>
            </a:r>
            <a:r>
              <a:rPr lang="en-US" dirty="0" err="1" smtClean="0"/>
              <a:t>chiqamiz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9162" y="3433906"/>
            <a:ext cx="2998771" cy="2087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162" y="193431"/>
            <a:ext cx="2808565" cy="14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9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738554"/>
            <a:ext cx="7589350" cy="572379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/>
              <a:t>5 .Agar </a:t>
            </a:r>
            <a:r>
              <a:rPr lang="en-US" sz="2800" dirty="0" err="1" smtClean="0"/>
              <a:t>nasatkalarimiz</a:t>
            </a:r>
            <a:r>
              <a:rPr lang="en-US" sz="2800" dirty="0" smtClean="0"/>
              <a:t> </a:t>
            </a:r>
            <a:r>
              <a:rPr lang="en-US" sz="2800" dirty="0" err="1" smtClean="0"/>
              <a:t>bo’lsa</a:t>
            </a:r>
            <a:r>
              <a:rPr lang="en-US" sz="2800" dirty="0" smtClean="0"/>
              <a:t> ,</a:t>
            </a:r>
            <a:r>
              <a:rPr lang="en-US" sz="2800" dirty="0" err="1" smtClean="0"/>
              <a:t>nonni</a:t>
            </a:r>
            <a:r>
              <a:rPr lang="en-US" sz="2800" dirty="0" smtClean="0"/>
              <a:t> </a:t>
            </a:r>
            <a:r>
              <a:rPr lang="en-US" sz="2800" dirty="0" err="1" smtClean="0"/>
              <a:t>qalinroq</a:t>
            </a:r>
            <a:r>
              <a:rPr lang="en-US" sz="2800" dirty="0" smtClean="0"/>
              <a:t> </a:t>
            </a:r>
            <a:r>
              <a:rPr lang="en-US" sz="2800" dirty="0" err="1" smtClean="0"/>
              <a:t>kesib</a:t>
            </a:r>
            <a:r>
              <a:rPr lang="en-US" sz="2800" dirty="0" smtClean="0"/>
              <a:t>, </a:t>
            </a:r>
            <a:r>
              <a:rPr lang="en-US" sz="2800" dirty="0" err="1" smtClean="0"/>
              <a:t>nasatka</a:t>
            </a:r>
            <a:r>
              <a:rPr lang="en-US" sz="2800" dirty="0" smtClean="0"/>
              <a:t> </a:t>
            </a:r>
            <a:r>
              <a:rPr lang="en-US" sz="2800" dirty="0" err="1" smtClean="0"/>
              <a:t>bilan</a:t>
            </a:r>
            <a:r>
              <a:rPr lang="en-US" sz="2800" dirty="0" smtClean="0"/>
              <a:t> </a:t>
            </a:r>
            <a:r>
              <a:rPr lang="en-US" sz="2800" dirty="0" err="1" smtClean="0"/>
              <a:t>xar-xil</a:t>
            </a:r>
            <a:r>
              <a:rPr lang="en-US" sz="2800" dirty="0" smtClean="0"/>
              <a:t> </a:t>
            </a:r>
            <a:r>
              <a:rPr lang="en-US" sz="2800" dirty="0" err="1" smtClean="0"/>
              <a:t>ko’rinishda</a:t>
            </a:r>
            <a:r>
              <a:rPr lang="en-US" sz="2800" dirty="0" smtClean="0"/>
              <a:t> </a:t>
            </a:r>
            <a:r>
              <a:rPr lang="en-US" sz="2800" dirty="0" err="1" smtClean="0"/>
              <a:t>kesib</a:t>
            </a:r>
            <a:r>
              <a:rPr lang="en-US" sz="2800" dirty="0" smtClean="0"/>
              <a:t> </a:t>
            </a:r>
            <a:r>
              <a:rPr lang="en-US" sz="2800" dirty="0" err="1" smtClean="0"/>
              <a:t>olinsa</a:t>
            </a:r>
            <a:r>
              <a:rPr lang="en-US" sz="2800" dirty="0" smtClean="0"/>
              <a:t> </a:t>
            </a:r>
            <a:r>
              <a:rPr lang="en-US" sz="2800" dirty="0" err="1" smtClean="0"/>
              <a:t>bo’ladi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862" y="1526279"/>
            <a:ext cx="2954215" cy="193430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4212" y="3648808"/>
            <a:ext cx="7703650" cy="290146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6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shipachkilar</a:t>
            </a:r>
            <a:r>
              <a:rPr lang="en-US" sz="2400" dirty="0" smtClean="0">
                <a:solidFill>
                  <a:schemeClr val="tx1"/>
                </a:solidFill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</a:rPr>
              <a:t>sanchqilar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yig’ib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chiqamiz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862" y="4014742"/>
            <a:ext cx="2920237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0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7489" y="779671"/>
            <a:ext cx="3319958" cy="2402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158" y="779671"/>
            <a:ext cx="3810330" cy="24020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158" y="3181703"/>
            <a:ext cx="7195204" cy="30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7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715" y="140676"/>
            <a:ext cx="7051431" cy="64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4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734673" cy="519625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E’tiboringiz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uchun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rahmat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72286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</TotalTime>
  <Words>75</Words>
  <Application>Microsoft Office PowerPoint</Application>
  <PresentationFormat>Произвольный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                 Tayyorladi : Muradova.N.M.</vt:lpstr>
      <vt:lpstr>Buterbrodlar-kanapelar.</vt:lpstr>
      <vt:lpstr>Презентация PowerPoint</vt:lpstr>
      <vt:lpstr>1.Kanape uchun nonni bir-xil qalinlikda kesib olamiz.  </vt:lpstr>
      <vt:lpstr>   3.Baliqni nozik qilib kesib olamiz.     4.nonni ustiga gorchitsali aralshmamizni surtib chiqamiz.       </vt:lpstr>
      <vt:lpstr>5 .Agar nasatkalarimiz bo’lsa ,nonni qalinroq kesib, nasatka bilan xar-xil ko’rinishda kesib olinsa bo’ladi.   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ucer</dc:creator>
  <cp:lastModifiedBy>Aziz</cp:lastModifiedBy>
  <cp:revision>10</cp:revision>
  <dcterms:created xsi:type="dcterms:W3CDTF">2021-12-01T08:37:49Z</dcterms:created>
  <dcterms:modified xsi:type="dcterms:W3CDTF">2021-12-14T04:16:35Z</dcterms:modified>
</cp:coreProperties>
</file>