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78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7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3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05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70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98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39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76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31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76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ED53-2221-4B01-BA9D-A10A754A5051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3325-2BEC-46B8-81C7-725AD898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05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redir?type=sr&amp;redir=eJzLKCkpKLbS18_JTEstLqnMSdVLS8wuqdQrTdQvLU4tii8tyMlPTCmOz0st18_MTUxPLdZPLCrJTM4BMowMjAz0DQz1jYz0jY0NzQws9PNKU_L1sgrSGRgMzYwNjUzMLQzMGNZrPS67zLhZUL0ueFLOzdPPATnhKCY&amp;src=4478af0&amp;via_page=1&amp;oqid=4e630f8baed7e4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.mail.ru/redir?type=sr&amp;redir=eJzLKCkpsNLXz0_JSyxJzE6sTNQrKtXPzE1MTy3WLy7JL8oE0iCufnZRYnF-SaJ-bmJeZnZpkX5ZYlFmYl5JpW5mcUFiXnF2fnq-LliusrQoUS-rIJ2BwdDM2NDIxMLUyIzh1ly3dfb7WGL3Lzw9QcXE5BoAikQs4A&amp;src=30be740&amp;via_page=1&amp;oqid=4e63c38d7717cbb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o.mail.ru/search_images?q=%D0%B3%D0%B5%D0%BE%D0%BC%D0%B5%D1%82%D1%80%D0%B8%D0%BA%20%D0%BC%D0%B0%D0%BD%D0%B8%D0%BA%D1%8E%D1%80&amp;src=go&amp;gp=843253&amp;fr=ps&amp;sbmt=1631162197777&amp;hasnavig=0#urlhash=547581475580087803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go.mail.ru/search_images?q=%D0%B0%D0%BC%D0%B1%D1%80%D0%B5%20%D0%BC%D0%B0%D0%BD%D0%B8%D0%BA%D1%8E%D1%80&amp;src=go&amp;gp=843253&amp;fr=ps&amp;sbmt=1631162502775&amp;hasnavig=0#urlhash=6005310056751424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2300" y="781050"/>
            <a:ext cx="4381500" cy="5257800"/>
          </a:xfrm>
        </p:spPr>
        <p:txBody>
          <a:bodyPr/>
          <a:lstStyle/>
          <a:p>
            <a:r>
              <a:rPr lang="ru-RU" b="1" dirty="0" smtClean="0"/>
              <a:t>24-MAVZU</a:t>
            </a:r>
            <a:r>
              <a:rPr lang="ru-RU" b="1" dirty="0"/>
              <a:t>: DEKORATIV MANIK</a:t>
            </a:r>
            <a:r>
              <a:rPr lang="en-US" b="1" dirty="0"/>
              <a:t>Y</a:t>
            </a:r>
            <a:r>
              <a:rPr lang="ru-RU" b="1" dirty="0" smtClean="0"/>
              <a:t>UR</a:t>
            </a:r>
          </a:p>
          <a:p>
            <a:r>
              <a:rPr lang="ru-RU" b="1" dirty="0" err="1"/>
              <a:t>Dekorativ</a:t>
            </a:r>
            <a:r>
              <a:rPr lang="ru-RU" b="1" dirty="0"/>
              <a:t> </a:t>
            </a:r>
            <a:r>
              <a:rPr lang="en-US" b="1" dirty="0"/>
              <a:t>m</a:t>
            </a:r>
            <a:r>
              <a:rPr lang="ru-RU" b="1" dirty="0" err="1"/>
              <a:t>anik</a:t>
            </a:r>
            <a:r>
              <a:rPr lang="en-US" b="1" dirty="0"/>
              <a:t>y</a:t>
            </a:r>
            <a:r>
              <a:rPr lang="ru-RU" b="1" dirty="0" err="1"/>
              <a:t>ur</a:t>
            </a:r>
            <a:r>
              <a:rPr lang="ru-RU" b="1" dirty="0"/>
              <a:t> </a:t>
            </a:r>
            <a:r>
              <a:rPr lang="ru-RU" b="1" dirty="0" err="1"/>
              <a:t>turlari</a:t>
            </a:r>
            <a:endParaRPr lang="ru-RU" dirty="0"/>
          </a:p>
          <a:p>
            <a:r>
              <a:rPr lang="en-US" dirty="0" err="1"/>
              <a:t>Manikur</a:t>
            </a:r>
            <a:r>
              <a:rPr lang="en-US" dirty="0"/>
              <a:t> </a:t>
            </a:r>
            <a:r>
              <a:rPr lang="en-US" dirty="0" err="1"/>
              <a:t>atamasi</a:t>
            </a:r>
            <a:r>
              <a:rPr lang="en-US" dirty="0"/>
              <a:t> tom ma</a:t>
            </a:r>
            <a:r>
              <a:rPr lang="ru-RU" dirty="0"/>
              <a:t>’</a:t>
            </a:r>
            <a:r>
              <a:rPr lang="en-US" dirty="0" err="1"/>
              <a:t>noda</a:t>
            </a:r>
            <a:r>
              <a:rPr lang="en-US" dirty="0"/>
              <a:t> </a:t>
            </a:r>
            <a:r>
              <a:rPr lang="ru-RU" dirty="0"/>
              <a:t>«</a:t>
            </a:r>
            <a:r>
              <a:rPr lang="en-US" dirty="0" err="1"/>
              <a:t>qo</a:t>
            </a:r>
            <a:r>
              <a:rPr lang="ru-RU" dirty="0"/>
              <a:t>‘</a:t>
            </a:r>
            <a:r>
              <a:rPr lang="en-US" dirty="0"/>
              <a:t>l </a:t>
            </a:r>
            <a:r>
              <a:rPr lang="en-US" dirty="0" err="1"/>
              <a:t>parvarishi</a:t>
            </a:r>
            <a:r>
              <a:rPr lang="ru-RU" dirty="0"/>
              <a:t>» </a:t>
            </a:r>
            <a:r>
              <a:rPr lang="en-US" dirty="0" err="1"/>
              <a:t>degan</a:t>
            </a:r>
            <a:r>
              <a:rPr lang="en-US" dirty="0"/>
              <a:t> ma</a:t>
            </a:r>
            <a:r>
              <a:rPr lang="ru-RU" dirty="0"/>
              <a:t>’</a:t>
            </a:r>
            <a:r>
              <a:rPr lang="en-US" dirty="0"/>
              <a:t>noni </a:t>
            </a:r>
            <a:r>
              <a:rPr lang="en-US" dirty="0" err="1"/>
              <a:t>anglatsa</a:t>
            </a:r>
            <a:r>
              <a:rPr lang="ru-RU" dirty="0"/>
              <a:t>-</a:t>
            </a:r>
            <a:r>
              <a:rPr lang="en-US" dirty="0"/>
              <a:t>da</a:t>
            </a:r>
            <a:r>
              <a:rPr lang="ru-RU" dirty="0"/>
              <a:t>, </a:t>
            </a:r>
            <a:r>
              <a:rPr lang="en-US" dirty="0" err="1"/>
              <a:t>dekorativ</a:t>
            </a:r>
            <a:r>
              <a:rPr lang="en-US" dirty="0"/>
              <a:t> </a:t>
            </a:r>
            <a:r>
              <a:rPr lang="en-US" dirty="0" err="1"/>
              <a:t>qoplamalarni</a:t>
            </a:r>
            <a:r>
              <a:rPr lang="en-US" dirty="0"/>
              <a:t> </a:t>
            </a:r>
            <a:r>
              <a:rPr lang="en-US" dirty="0" err="1"/>
              <a:t>manikyurdan</a:t>
            </a:r>
            <a:r>
              <a:rPr lang="en-US" dirty="0"/>
              <a:t> </a:t>
            </a:r>
            <a:r>
              <a:rPr lang="en-US" dirty="0" err="1"/>
              <a:t>ayro</a:t>
            </a:r>
            <a:r>
              <a:rPr lang="en-US" dirty="0"/>
              <a:t> </a:t>
            </a:r>
            <a:r>
              <a:rPr lang="en-US" dirty="0" err="1"/>
              <a:t>tushunib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‘</a:t>
            </a:r>
            <a:r>
              <a:rPr lang="en-US" dirty="0" err="1"/>
              <a:t>lmaydi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8" name="Picture 4" descr="http://fashionblogger.ru/wp-content/uploads/2017/08/ad8dfd1d0c5414f58a641a2dc0a095f9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666750"/>
            <a:ext cx="5372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14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0069" y="1164431"/>
            <a:ext cx="4400550" cy="411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/>
              <a:t>                </a:t>
            </a:r>
            <a:r>
              <a:rPr lang="en-US" sz="1800" b="1" dirty="0" err="1" smtClean="0"/>
              <a:t>Fransuzcha</a:t>
            </a:r>
            <a:r>
              <a:rPr lang="en-US" sz="1800" b="1" dirty="0" smtClean="0"/>
              <a:t> </a:t>
            </a:r>
            <a:r>
              <a:rPr lang="en-US" sz="1800" b="1" dirty="0" err="1"/>
              <a:t>manikyur</a:t>
            </a:r>
            <a:r>
              <a:rPr lang="ru-RU" sz="1800" b="1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1975-yilda </a:t>
            </a:r>
            <a:r>
              <a:rPr lang="ru-RU" sz="1800" dirty="0" err="1"/>
              <a:t>haqiqiy</a:t>
            </a:r>
            <a:r>
              <a:rPr lang="ru-RU" sz="1800" dirty="0"/>
              <a:t> </a:t>
            </a:r>
            <a:r>
              <a:rPr lang="ru-RU" sz="1800" dirty="0" err="1"/>
              <a:t>inqilobni</a:t>
            </a:r>
            <a:r>
              <a:rPr lang="ru-RU" sz="1800" dirty="0"/>
              <a:t> </a:t>
            </a:r>
            <a:r>
              <a:rPr lang="ru-RU" sz="1800" dirty="0" err="1"/>
              <a:t>o‘sha</a:t>
            </a:r>
            <a:r>
              <a:rPr lang="ru-RU" sz="1800" dirty="0"/>
              <a:t> </a:t>
            </a:r>
            <a:r>
              <a:rPr lang="ru-RU" sz="1800" dirty="0" err="1"/>
              <a:t>paytdagi</a:t>
            </a:r>
            <a:r>
              <a:rPr lang="ru-RU" sz="1800" dirty="0"/>
              <a:t> </a:t>
            </a:r>
            <a:r>
              <a:rPr lang="ru-RU" sz="1800" dirty="0" err="1"/>
              <a:t>mahalliy</a:t>
            </a:r>
            <a:r>
              <a:rPr lang="ru-RU" sz="1800" dirty="0"/>
              <a:t> «</a:t>
            </a:r>
            <a:r>
              <a:rPr lang="ru-RU" sz="1800" dirty="0" err="1"/>
              <a:t>Orly</a:t>
            </a:r>
            <a:r>
              <a:rPr lang="ru-RU" sz="1800" dirty="0"/>
              <a:t>» </a:t>
            </a:r>
            <a:r>
              <a:rPr lang="ru-RU" sz="1800" dirty="0" err="1"/>
              <a:t>kompaniyasining</a:t>
            </a:r>
            <a:r>
              <a:rPr lang="ru-RU" sz="1800" dirty="0"/>
              <a:t> </a:t>
            </a:r>
            <a:r>
              <a:rPr lang="ru-RU" sz="1800" dirty="0" err="1"/>
              <a:t>asoschisi</a:t>
            </a:r>
            <a:r>
              <a:rPr lang="ru-RU" sz="1800" dirty="0"/>
              <a:t> </a:t>
            </a:r>
            <a:r>
              <a:rPr lang="ru-RU" sz="1800" dirty="0" err="1"/>
              <a:t>Jeff</a:t>
            </a:r>
            <a:r>
              <a:rPr lang="ru-RU" sz="1800" dirty="0"/>
              <a:t> </a:t>
            </a:r>
            <a:r>
              <a:rPr lang="ru-RU" sz="1800" dirty="0" err="1"/>
              <a:t>Pink</a:t>
            </a:r>
            <a:r>
              <a:rPr lang="ru-RU" sz="1800" dirty="0"/>
              <a:t> </a:t>
            </a:r>
            <a:r>
              <a:rPr lang="ru-RU" sz="1800" dirty="0" err="1"/>
              <a:t>amalga</a:t>
            </a:r>
            <a:r>
              <a:rPr lang="ru-RU" sz="1800" dirty="0"/>
              <a:t> </a:t>
            </a:r>
            <a:r>
              <a:rPr lang="ru-RU" sz="1800" dirty="0" err="1"/>
              <a:t>oshirgan</a:t>
            </a:r>
            <a:r>
              <a:rPr lang="ru-RU" sz="1800" dirty="0"/>
              <a:t>. </a:t>
            </a:r>
            <a:r>
              <a:rPr lang="en-US" sz="1800" dirty="0" err="1"/>
              <a:t>Hozirda</a:t>
            </a:r>
            <a:r>
              <a:rPr lang="en-US" sz="1800" dirty="0"/>
              <a:t> </a:t>
            </a:r>
            <a:r>
              <a:rPr lang="en-US" sz="1800" dirty="0" err="1"/>
              <a:t>hamma</a:t>
            </a:r>
            <a:r>
              <a:rPr lang="en-US" sz="1800" dirty="0"/>
              <a:t> </a:t>
            </a:r>
            <a:r>
              <a:rPr lang="en-US" sz="1800" dirty="0" err="1"/>
              <a:t>uni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sanoatining</a:t>
            </a:r>
            <a:r>
              <a:rPr lang="en-US" sz="1800" dirty="0"/>
              <a:t> </a:t>
            </a:r>
            <a:r>
              <a:rPr lang="en-US" sz="1800" dirty="0" err="1"/>
              <a:t>yetakchisi</a:t>
            </a:r>
            <a:r>
              <a:rPr lang="en-US" sz="1800" dirty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taniydi</a:t>
            </a:r>
            <a:r>
              <a:rPr lang="ru-RU" sz="1800" dirty="0"/>
              <a:t>. </a:t>
            </a:r>
            <a:r>
              <a:rPr lang="en-US" sz="1800" dirty="0"/>
              <a:t>U </a:t>
            </a:r>
            <a:r>
              <a:rPr lang="en-US" sz="1800" dirty="0" err="1"/>
              <a:t>dastlab</a:t>
            </a:r>
            <a:r>
              <a:rPr lang="en-US" sz="1800" dirty="0"/>
              <a:t> </a:t>
            </a:r>
            <a:r>
              <a:rPr lang="ru-RU" sz="1800" dirty="0"/>
              <a:t>«</a:t>
            </a:r>
            <a:r>
              <a:rPr lang="en-US" sz="1800" dirty="0"/>
              <a:t>Natural Look</a:t>
            </a:r>
            <a:r>
              <a:rPr lang="ru-RU" sz="1800" dirty="0"/>
              <a:t>» </a:t>
            </a:r>
            <a:r>
              <a:rPr lang="en-US" sz="1800" dirty="0"/>
              <a:t>deb </a:t>
            </a:r>
            <a:r>
              <a:rPr lang="en-US" sz="1800" dirty="0" err="1"/>
              <a:t>nomlangan</a:t>
            </a:r>
            <a:r>
              <a:rPr lang="en-US" sz="1800" dirty="0"/>
              <a:t> </a:t>
            </a:r>
            <a:r>
              <a:rPr lang="en-US" sz="1800" dirty="0" err="1"/>
              <a:t>vizual</a:t>
            </a:r>
            <a:r>
              <a:rPr lang="en-US" sz="1800" dirty="0"/>
              <a:t> </a:t>
            </a:r>
            <a:r>
              <a:rPr lang="en-US" sz="1800" dirty="0" err="1"/>
              <a:t>tasvirni</a:t>
            </a:r>
            <a:r>
              <a:rPr lang="en-US" sz="1800" dirty="0"/>
              <a:t> </a:t>
            </a:r>
            <a:r>
              <a:rPr lang="en-US" sz="1800" dirty="0" err="1"/>
              <a:t>ixtiro</a:t>
            </a:r>
            <a:r>
              <a:rPr lang="en-US" sz="1800" dirty="0"/>
              <a:t> </a:t>
            </a:r>
            <a:r>
              <a:rPr lang="en-US" sz="1800" dirty="0" err="1"/>
              <a:t>qildi</a:t>
            </a:r>
            <a:r>
              <a:rPr lang="ru-RU" sz="1800" dirty="0"/>
              <a:t>. </a:t>
            </a:r>
            <a:r>
              <a:rPr lang="en-US" sz="1800" dirty="0" err="1"/>
              <a:t>Gollivud</a:t>
            </a:r>
            <a:r>
              <a:rPr lang="en-US" sz="1800" dirty="0"/>
              <a:t> </a:t>
            </a:r>
            <a:r>
              <a:rPr lang="en-US" sz="1800" dirty="0" err="1"/>
              <a:t>aktrisalarga</a:t>
            </a:r>
            <a:r>
              <a:rPr lang="en-US" sz="1800" dirty="0"/>
              <a:t> </a:t>
            </a:r>
            <a:r>
              <a:rPr lang="en-US" sz="1800" dirty="0" err="1"/>
              <a:t>vaqtini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pulini</a:t>
            </a:r>
            <a:r>
              <a:rPr lang="en-US" sz="1800" dirty="0"/>
              <a:t> </a:t>
            </a:r>
            <a:r>
              <a:rPr lang="en-US" sz="1800" dirty="0" err="1"/>
              <a:t>tejaydigan</a:t>
            </a:r>
            <a:r>
              <a:rPr lang="ru-RU" sz="1800" dirty="0"/>
              <a:t>, </a:t>
            </a:r>
            <a:r>
              <a:rPr lang="en-US" sz="1800" dirty="0" err="1"/>
              <a:t>hamda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bitta</a:t>
            </a:r>
            <a:r>
              <a:rPr lang="en-US" sz="1800" dirty="0"/>
              <a:t> </a:t>
            </a:r>
            <a:r>
              <a:rPr lang="en-US" sz="1800" dirty="0" err="1"/>
              <a:t>yangi</a:t>
            </a:r>
            <a:r>
              <a:rPr lang="en-US" sz="1800" dirty="0"/>
              <a:t> </a:t>
            </a:r>
            <a:r>
              <a:rPr lang="en-US" sz="1800" dirty="0" err="1"/>
              <a:t>tasvir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yangi</a:t>
            </a:r>
            <a:r>
              <a:rPr lang="en-US" sz="1800" dirty="0"/>
              <a:t> </a:t>
            </a:r>
            <a:r>
              <a:rPr lang="en-US" sz="1800" dirty="0" err="1"/>
              <a:t>manikur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qilmaydigan</a:t>
            </a:r>
            <a:r>
              <a:rPr lang="en-US" sz="1800" dirty="0"/>
              <a:t> </a:t>
            </a:r>
            <a:r>
              <a:rPr lang="ru-RU" sz="1800" dirty="0"/>
              <a:t>«</a:t>
            </a:r>
            <a:r>
              <a:rPr lang="en-US" sz="1800" dirty="0"/>
              <a:t>universal</a:t>
            </a:r>
            <a:r>
              <a:rPr lang="ru-RU" sz="1800" dirty="0"/>
              <a:t>»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zarur</a:t>
            </a:r>
            <a:r>
              <a:rPr lang="en-US" sz="1800" dirty="0"/>
              <a:t> </a:t>
            </a:r>
            <a:r>
              <a:rPr lang="en-US" sz="1800" dirty="0" err="1"/>
              <a:t>edi</a:t>
            </a:r>
            <a:r>
              <a:rPr lang="ru-RU" sz="1800" dirty="0"/>
              <a:t>.</a:t>
            </a:r>
          </a:p>
        </p:txBody>
      </p:sp>
      <p:sp>
        <p:nvSpPr>
          <p:cNvPr id="4" name="AutoShape 2" descr="https://zhurnal-lady.com/wp-content/uploads/2019/11/18-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s://zhurnal-lady.com/wp-content/uploads/2019/11/18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64431"/>
            <a:ext cx="6384131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31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3300" y="1409699"/>
            <a:ext cx="4000499" cy="4767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            </a:t>
            </a:r>
            <a:r>
              <a:rPr lang="en-US" sz="2400" b="1" dirty="0" smtClean="0"/>
              <a:t>Nude </a:t>
            </a:r>
            <a:r>
              <a:rPr lang="en-US" sz="2400" b="1" dirty="0" err="1"/>
              <a:t>uslubidagi</a:t>
            </a:r>
            <a:r>
              <a:rPr lang="en-US" sz="2400" b="1" dirty="0"/>
              <a:t> </a:t>
            </a:r>
            <a:r>
              <a:rPr lang="en-US" sz="2400" b="1" dirty="0" err="1"/>
              <a:t>manikyur</a:t>
            </a:r>
            <a:endParaRPr lang="ru-RU" sz="2400" dirty="0"/>
          </a:p>
          <a:p>
            <a:pPr marL="0" indent="0">
              <a:buNone/>
            </a:pPr>
            <a:r>
              <a:rPr lang="en-US" sz="2400" dirty="0" smtClean="0"/>
              <a:t>2017-yilda </a:t>
            </a:r>
            <a:r>
              <a:rPr lang="en-US" sz="2400" dirty="0" err="1"/>
              <a:t>mashhurlikka</a:t>
            </a:r>
            <a:r>
              <a:rPr lang="en-US" sz="2400" dirty="0"/>
              <a:t> </a:t>
            </a:r>
            <a:r>
              <a:rPr lang="en-US" sz="2400" dirty="0" err="1"/>
              <a:t>erishgan</a:t>
            </a:r>
            <a:r>
              <a:rPr lang="en-US" sz="2400" dirty="0"/>
              <a:t> </a:t>
            </a:r>
            <a:r>
              <a:rPr lang="en-US" sz="2400" dirty="0" err="1"/>
              <a:t>usul</a:t>
            </a:r>
            <a:r>
              <a:rPr lang="en-US" sz="2400" dirty="0"/>
              <a:t>. Bu </a:t>
            </a:r>
            <a:r>
              <a:rPr lang="en-US" sz="2400" dirty="0" err="1"/>
              <a:t>usulning</a:t>
            </a:r>
            <a:r>
              <a:rPr lang="en-US" sz="2400" dirty="0"/>
              <a:t> </a:t>
            </a:r>
            <a:r>
              <a:rPr lang="en-US" sz="2400" dirty="0" err="1"/>
              <a:t>asosiy</a:t>
            </a:r>
            <a:r>
              <a:rPr lang="en-US" sz="2400" dirty="0"/>
              <a:t> </a:t>
            </a:r>
            <a:r>
              <a:rPr lang="en-US" sz="2400" dirty="0" err="1"/>
              <a:t>g‘oyasi</a:t>
            </a:r>
            <a:r>
              <a:rPr lang="en-US" sz="2400" dirty="0"/>
              <a:t> </a:t>
            </a:r>
            <a:r>
              <a:rPr lang="en-US" sz="2400" dirty="0" err="1"/>
              <a:t>tabiiylikka</a:t>
            </a:r>
            <a:r>
              <a:rPr lang="en-US" sz="2400" dirty="0"/>
              <a:t> </a:t>
            </a:r>
            <a:r>
              <a:rPr lang="en-US" sz="2400" dirty="0" err="1"/>
              <a:t>intilish</a:t>
            </a:r>
            <a:r>
              <a:rPr lang="en-US" sz="2400" dirty="0"/>
              <a:t>. </a:t>
            </a:r>
            <a:r>
              <a:rPr lang="en-US" sz="2400" dirty="0" err="1"/>
              <a:t>Qoplama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teri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tirnoqlarning</a:t>
            </a:r>
            <a:r>
              <a:rPr lang="en-US" sz="2400" dirty="0"/>
              <a:t> </a:t>
            </a:r>
            <a:r>
              <a:rPr lang="en-US" sz="2400" dirty="0" err="1"/>
              <a:t>tabiiy</a:t>
            </a:r>
            <a:r>
              <a:rPr lang="en-US" sz="2400" dirty="0"/>
              <a:t> </a:t>
            </a:r>
            <a:r>
              <a:rPr lang="en-US" sz="2400" dirty="0" err="1"/>
              <a:t>rangiga</a:t>
            </a:r>
            <a:r>
              <a:rPr lang="en-US" sz="2400" dirty="0"/>
              <a:t> </a:t>
            </a:r>
            <a:r>
              <a:rPr lang="en-US" sz="2400" dirty="0" err="1"/>
              <a:t>imkon</a:t>
            </a:r>
            <a:r>
              <a:rPr lang="en-US" sz="2400" dirty="0"/>
              <a:t> </a:t>
            </a:r>
            <a:r>
              <a:rPr lang="en-US" sz="2400" dirty="0" err="1"/>
              <a:t>qadar</a:t>
            </a:r>
            <a:r>
              <a:rPr lang="en-US" sz="2400" dirty="0"/>
              <a:t> </a:t>
            </a:r>
            <a:r>
              <a:rPr lang="en-US" sz="2400" dirty="0" err="1"/>
              <a:t>yaqin</a:t>
            </a:r>
            <a:r>
              <a:rPr lang="en-US" sz="2400" dirty="0"/>
              <a:t> </a:t>
            </a:r>
            <a:r>
              <a:rPr lang="en-US" sz="2400" dirty="0" err="1"/>
              <a:t>bo‘lgan</a:t>
            </a:r>
            <a:r>
              <a:rPr lang="en-US" sz="2400" dirty="0"/>
              <a:t> </a:t>
            </a:r>
            <a:r>
              <a:rPr lang="en-US" sz="2400" dirty="0" err="1"/>
              <a:t>ranglar</a:t>
            </a:r>
            <a:r>
              <a:rPr lang="en-US" sz="2400" dirty="0"/>
              <a:t> </a:t>
            </a:r>
            <a:r>
              <a:rPr lang="en-US" sz="2400" dirty="0" err="1"/>
              <a:t>tanlanadi</a:t>
            </a:r>
            <a:r>
              <a:rPr lang="en-US" sz="2400" dirty="0"/>
              <a:t>. 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3074" name="Picture 2" descr="https://lifestyle.fakty.ua/user_uploads_new/images/articles/2020/01/22/331608/nudo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246187"/>
            <a:ext cx="6782671" cy="399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92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8050" y="666750"/>
            <a:ext cx="4095750" cy="551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      </a:t>
            </a:r>
            <a:r>
              <a:rPr lang="en-US" sz="2400" b="1" dirty="0" err="1" smtClean="0"/>
              <a:t>Ispan</a:t>
            </a:r>
            <a:r>
              <a:rPr lang="en-US" sz="2400" b="1" dirty="0" smtClean="0"/>
              <a:t> </a:t>
            </a:r>
            <a:r>
              <a:rPr lang="en-US" sz="2400" b="1" dirty="0" err="1"/>
              <a:t>manikyuri</a:t>
            </a:r>
            <a:r>
              <a:rPr lang="en-US" sz="2400" b="1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Ushbu</a:t>
            </a:r>
            <a:r>
              <a:rPr lang="en-US" sz="2400" dirty="0"/>
              <a:t> </a:t>
            </a:r>
            <a:r>
              <a:rPr lang="en-US" sz="2400" dirty="0" err="1"/>
              <a:t>dizayn</a:t>
            </a:r>
            <a:r>
              <a:rPr lang="en-US" sz="2400" dirty="0"/>
              <a:t> </a:t>
            </a:r>
            <a:r>
              <a:rPr lang="en-US" sz="2400" dirty="0" err="1"/>
              <a:t>qarama-qarshi</a:t>
            </a:r>
            <a:r>
              <a:rPr lang="en-US" sz="2400" dirty="0"/>
              <a:t> </a:t>
            </a:r>
            <a:r>
              <a:rPr lang="en-US" sz="2400" dirty="0" err="1"/>
              <a:t>ranglarni</a:t>
            </a:r>
            <a:r>
              <a:rPr lang="en-US" sz="2400" dirty="0"/>
              <a:t> </a:t>
            </a:r>
            <a:r>
              <a:rPr lang="en-US" sz="2400" dirty="0" err="1"/>
              <a:t>birlashtiradigan</a:t>
            </a:r>
            <a:r>
              <a:rPr lang="en-US" sz="2400" dirty="0"/>
              <a:t> </a:t>
            </a:r>
            <a:r>
              <a:rPr lang="en-US" sz="2400" dirty="0" err="1"/>
              <a:t>usuldir</a:t>
            </a:r>
            <a:r>
              <a:rPr lang="en-US" sz="2400" dirty="0"/>
              <a:t>. </a:t>
            </a:r>
            <a:r>
              <a:rPr lang="en-US" sz="2400" dirty="0" err="1"/>
              <a:t>Bunga</a:t>
            </a:r>
            <a:r>
              <a:rPr lang="en-US" sz="2400" dirty="0"/>
              <a:t> </a:t>
            </a:r>
            <a:r>
              <a:rPr lang="en-US" sz="2400" dirty="0" err="1"/>
              <a:t>gorizontal</a:t>
            </a:r>
            <a:r>
              <a:rPr lang="en-US" sz="2400" dirty="0"/>
              <a:t>, </a:t>
            </a:r>
            <a:r>
              <a:rPr lang="en-US" sz="2400" dirty="0" err="1"/>
              <a:t>vertikal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diagonal </a:t>
            </a:r>
            <a:r>
              <a:rPr lang="en-US" sz="2400" dirty="0" err="1"/>
              <a:t>tushgan</a:t>
            </a:r>
            <a:r>
              <a:rPr lang="en-US" sz="2400" dirty="0"/>
              <a:t> </a:t>
            </a:r>
            <a:r>
              <a:rPr lang="en-US" sz="2400" dirty="0" err="1"/>
              <a:t>chiziqlar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boshqa</a:t>
            </a:r>
            <a:r>
              <a:rPr lang="en-US" sz="2400" dirty="0"/>
              <a:t> </a:t>
            </a:r>
            <a:r>
              <a:rPr lang="en-US" sz="2400" dirty="0" err="1"/>
              <a:t>ranglar</a:t>
            </a:r>
            <a:r>
              <a:rPr lang="en-US" sz="2400" dirty="0"/>
              <a:t> </a:t>
            </a:r>
            <a:r>
              <a:rPr lang="en-US" sz="2400" dirty="0" err="1"/>
              <a:t>aralashmasi</a:t>
            </a:r>
            <a:r>
              <a:rPr lang="en-US" sz="2400" dirty="0"/>
              <a:t> </a:t>
            </a:r>
            <a:r>
              <a:rPr lang="en-US" sz="2400" dirty="0" err="1"/>
              <a:t>misol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. Bu </a:t>
            </a:r>
            <a:r>
              <a:rPr lang="en-US" sz="2400" dirty="0" err="1"/>
              <a:t>usulning</a:t>
            </a:r>
            <a:r>
              <a:rPr lang="en-US" sz="2400" dirty="0"/>
              <a:t> </a:t>
            </a:r>
            <a:r>
              <a:rPr lang="en-US" sz="2400" dirty="0" err="1"/>
              <a:t>to‘g‘ri</a:t>
            </a:r>
            <a:r>
              <a:rPr lang="en-US" sz="2400" dirty="0"/>
              <a:t> </a:t>
            </a:r>
            <a:r>
              <a:rPr lang="en-US" sz="2400" dirty="0" err="1"/>
              <a:t>tanlangan</a:t>
            </a:r>
            <a:r>
              <a:rPr lang="en-US" sz="2400" dirty="0"/>
              <a:t> </a:t>
            </a:r>
            <a:r>
              <a:rPr lang="en-US" sz="2400" dirty="0" err="1"/>
              <a:t>dizayni</a:t>
            </a:r>
            <a:r>
              <a:rPr lang="en-US" sz="2400" dirty="0"/>
              <a:t> </a:t>
            </a:r>
            <a:r>
              <a:rPr lang="en-US" sz="2400" dirty="0" err="1"/>
              <a:t>tirnoqdagi</a:t>
            </a:r>
            <a:r>
              <a:rPr lang="en-US" sz="2400" dirty="0"/>
              <a:t> </a:t>
            </a:r>
            <a:r>
              <a:rPr lang="en-US" sz="2400" dirty="0" err="1"/>
              <a:t>kamchiliklarni</a:t>
            </a:r>
            <a:r>
              <a:rPr lang="en-US" sz="2400" dirty="0"/>
              <a:t> </a:t>
            </a:r>
            <a:r>
              <a:rPr lang="en-US" sz="2400" dirty="0" err="1"/>
              <a:t>berkitishga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yordam</a:t>
            </a:r>
            <a:r>
              <a:rPr lang="en-US" sz="2400" dirty="0"/>
              <a:t> </a:t>
            </a:r>
            <a:r>
              <a:rPr lang="en-US" sz="2400" dirty="0" err="1"/>
              <a:t>beradi</a:t>
            </a:r>
            <a:r>
              <a:rPr lang="en-US" sz="2400" dirty="0"/>
              <a:t>.</a:t>
            </a:r>
            <a:endParaRPr lang="ru-RU" sz="2400" dirty="0"/>
          </a:p>
        </p:txBody>
      </p:sp>
      <p:pic>
        <p:nvPicPr>
          <p:cNvPr id="4098" name="Picture 2" descr="http://odnatakaya.ru/images/stories/imag/krasota/manikur/varianty-ispanskogo-manikyur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4" y="982662"/>
            <a:ext cx="5516857" cy="444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32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750" y="876300"/>
            <a:ext cx="4210050" cy="5300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         </a:t>
            </a:r>
            <a:r>
              <a:rPr lang="en-US" sz="2400" b="1" dirty="0" err="1" smtClean="0"/>
              <a:t>Geometrik</a:t>
            </a:r>
            <a:r>
              <a:rPr lang="en-US" sz="2400" b="1" dirty="0" smtClean="0"/>
              <a:t> </a:t>
            </a:r>
            <a:r>
              <a:rPr lang="en-US" sz="2400" b="1" dirty="0" err="1"/>
              <a:t>manikyur</a:t>
            </a:r>
            <a:r>
              <a:rPr lang="en-US" sz="2400" b="1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Tiniq</a:t>
            </a:r>
            <a:r>
              <a:rPr lang="en-US" sz="2400" dirty="0"/>
              <a:t> </a:t>
            </a:r>
            <a:r>
              <a:rPr lang="en-US" sz="2400" dirty="0" err="1"/>
              <a:t>chiziqlar</a:t>
            </a:r>
            <a:r>
              <a:rPr lang="en-US" sz="2400" dirty="0"/>
              <a:t>, parallel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tasodifiy</a:t>
            </a:r>
            <a:r>
              <a:rPr lang="en-US" sz="2400" dirty="0"/>
              <a:t> </a:t>
            </a:r>
            <a:r>
              <a:rPr lang="en-US" sz="2400" dirty="0" err="1"/>
              <a:t>kesishadigan</a:t>
            </a:r>
            <a:r>
              <a:rPr lang="en-US" sz="2400" dirty="0"/>
              <a:t>, </a:t>
            </a:r>
            <a:r>
              <a:rPr lang="en-US" sz="2400" dirty="0" err="1"/>
              <a:t>ingichka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yo‘g‘on</a:t>
            </a:r>
            <a:r>
              <a:rPr lang="en-US" sz="2400" dirty="0"/>
              <a:t> </a:t>
            </a:r>
            <a:r>
              <a:rPr lang="en-US" sz="2400" dirty="0" err="1"/>
              <a:t>chiziqlar</a:t>
            </a:r>
            <a:r>
              <a:rPr lang="en-US" sz="2400" dirty="0"/>
              <a:t> </a:t>
            </a:r>
            <a:r>
              <a:rPr lang="en-US" sz="2400" dirty="0" err="1"/>
              <a:t>yordamida</a:t>
            </a:r>
            <a:r>
              <a:rPr lang="en-US" sz="2400" dirty="0"/>
              <a:t> </a:t>
            </a:r>
            <a:r>
              <a:rPr lang="en-US" sz="2400" dirty="0" err="1"/>
              <a:t>yaratiladigan</a:t>
            </a:r>
            <a:r>
              <a:rPr lang="en-US" sz="2400" dirty="0"/>
              <a:t> </a:t>
            </a:r>
            <a:r>
              <a:rPr lang="en-US" sz="2400" dirty="0" err="1"/>
              <a:t>geometrik</a:t>
            </a:r>
            <a:r>
              <a:rPr lang="en-US" sz="2400" dirty="0"/>
              <a:t> </a:t>
            </a:r>
            <a:r>
              <a:rPr lang="en-US" sz="2400" dirty="0" err="1"/>
              <a:t>manikur</a:t>
            </a:r>
            <a:r>
              <a:rPr lang="en-US" sz="2400" dirty="0"/>
              <a:t> </a:t>
            </a:r>
            <a:r>
              <a:rPr lang="en-US" sz="2400" dirty="0" err="1"/>
              <a:t>o‘z</a:t>
            </a:r>
            <a:r>
              <a:rPr lang="en-US" sz="2400" dirty="0"/>
              <a:t> </a:t>
            </a:r>
            <a:r>
              <a:rPr lang="en-US" sz="2400" dirty="0" err="1"/>
              <a:t>manikyurini</a:t>
            </a:r>
            <a:r>
              <a:rPr lang="en-US" sz="2400" dirty="0"/>
              <a:t> </a:t>
            </a:r>
            <a:r>
              <a:rPr lang="en-US" sz="2400" dirty="0" err="1"/>
              <a:t>tez-tez</a:t>
            </a:r>
            <a:r>
              <a:rPr lang="en-US" sz="2400" dirty="0"/>
              <a:t> </a:t>
            </a:r>
            <a:r>
              <a:rPr lang="en-US" sz="2400" dirty="0" err="1"/>
              <a:t>yangilab</a:t>
            </a:r>
            <a:r>
              <a:rPr lang="en-US" sz="2400" dirty="0"/>
              <a:t> </a:t>
            </a:r>
            <a:r>
              <a:rPr lang="en-US" sz="2400" dirty="0" err="1"/>
              <a:t>turadigan</a:t>
            </a:r>
            <a:r>
              <a:rPr lang="en-US" sz="2400" dirty="0"/>
              <a:t> </a:t>
            </a:r>
            <a:r>
              <a:rPr lang="en-US" sz="2400" dirty="0" err="1"/>
              <a:t>ayollar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mos</a:t>
            </a:r>
            <a:r>
              <a:rPr lang="en-US" sz="2400" dirty="0"/>
              <a:t> </a:t>
            </a:r>
            <a:r>
              <a:rPr lang="en-US" sz="2400" dirty="0" err="1"/>
              <a:t>usuldir</a:t>
            </a:r>
            <a:r>
              <a:rPr lang="en-US" sz="2400" dirty="0"/>
              <a:t>. </a:t>
            </a:r>
            <a:r>
              <a:rPr lang="en-US" sz="2400" dirty="0" err="1"/>
              <a:t>Romblar</a:t>
            </a:r>
            <a:r>
              <a:rPr lang="en-US" sz="2400" dirty="0"/>
              <a:t>, </a:t>
            </a:r>
            <a:r>
              <a:rPr lang="en-US" sz="2400" dirty="0" err="1"/>
              <a:t>kvadratlar</a:t>
            </a:r>
            <a:r>
              <a:rPr lang="en-US" sz="2400" dirty="0"/>
              <a:t>, </a:t>
            </a:r>
            <a:r>
              <a:rPr lang="en-US" sz="2400" dirty="0" err="1"/>
              <a:t>uchburchaklar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boshqa</a:t>
            </a:r>
            <a:r>
              <a:rPr lang="en-US" sz="2400" dirty="0"/>
              <a:t> </a:t>
            </a:r>
            <a:r>
              <a:rPr lang="en-US" sz="2400" dirty="0" err="1"/>
              <a:t>naqshlar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birga</a:t>
            </a:r>
            <a:r>
              <a:rPr lang="en-US" sz="2400" dirty="0"/>
              <a:t>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geometrik</a:t>
            </a:r>
            <a:r>
              <a:rPr lang="en-US" sz="2400" dirty="0"/>
              <a:t> </a:t>
            </a:r>
            <a:r>
              <a:rPr lang="en-US" sz="2400" dirty="0" err="1"/>
              <a:t>dizaynga</a:t>
            </a:r>
            <a:r>
              <a:rPr lang="en-US" sz="2400" dirty="0"/>
              <a:t> </a:t>
            </a:r>
            <a:r>
              <a:rPr lang="en-US" sz="2400" dirty="0" err="1"/>
              <a:t>qo‘shiladi</a:t>
            </a:r>
            <a:r>
              <a:rPr lang="en-US" sz="2400" dirty="0"/>
              <a:t>. </a:t>
            </a:r>
            <a:endParaRPr lang="ru-RU" sz="2400" dirty="0"/>
          </a:p>
        </p:txBody>
      </p:sp>
      <p:pic>
        <p:nvPicPr>
          <p:cNvPr id="5126" name="Picture 6" descr="https://go2.imgsmail.ru/imgpreview?key=4bfe00821f5a8bd2&amp;mb=imgdb_preview_863&amp;st=1631162238&amp;v=4e63df4c5947d11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4" y="876300"/>
            <a:ext cx="4968875" cy="496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2300" y="1123850"/>
            <a:ext cx="47244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           </a:t>
            </a:r>
            <a:r>
              <a:rPr lang="en-US" sz="2400" b="1" dirty="0" err="1" smtClean="0"/>
              <a:t>Gradiyent</a:t>
            </a:r>
            <a:r>
              <a:rPr lang="en-US" sz="2400" b="1" dirty="0" smtClean="0"/>
              <a:t> </a:t>
            </a:r>
            <a:r>
              <a:rPr lang="en-US" sz="2400" b="1" dirty="0"/>
              <a:t>(</a:t>
            </a:r>
            <a:r>
              <a:rPr lang="en-US" sz="2400" b="1" dirty="0" err="1"/>
              <a:t>ombre</a:t>
            </a:r>
            <a:r>
              <a:rPr lang="en-US" sz="2400" b="1" dirty="0"/>
              <a:t>).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Gradiyent</a:t>
            </a:r>
            <a:r>
              <a:rPr lang="en-US" sz="2400" dirty="0"/>
              <a:t> (</a:t>
            </a:r>
            <a:r>
              <a:rPr lang="en-US" sz="2400" dirty="0" err="1"/>
              <a:t>ombre</a:t>
            </a:r>
            <a:r>
              <a:rPr lang="en-US" sz="2400" dirty="0"/>
              <a:t>) </a:t>
            </a:r>
            <a:r>
              <a:rPr lang="en-US" sz="2400" dirty="0" err="1"/>
              <a:t>tirnoq</a:t>
            </a:r>
            <a:r>
              <a:rPr lang="en-US" sz="2400" dirty="0"/>
              <a:t> </a:t>
            </a:r>
            <a:r>
              <a:rPr lang="en-US" sz="2400" dirty="0" err="1"/>
              <a:t>dizayni</a:t>
            </a:r>
            <a:r>
              <a:rPr lang="en-US" sz="2400" dirty="0"/>
              <a:t> </a:t>
            </a:r>
            <a:r>
              <a:rPr lang="en-US" sz="2400" dirty="0" err="1"/>
              <a:t>murakkabroq</a:t>
            </a:r>
            <a:r>
              <a:rPr lang="en-US" sz="2400" dirty="0"/>
              <a:t> </a:t>
            </a:r>
            <a:r>
              <a:rPr lang="en-US" sz="2400" dirty="0" err="1"/>
              <a:t>ko‘nikmalarni</a:t>
            </a:r>
            <a:r>
              <a:rPr lang="en-US" sz="2400" dirty="0"/>
              <a:t> </a:t>
            </a:r>
            <a:r>
              <a:rPr lang="en-US" sz="2400" dirty="0" err="1"/>
              <a:t>talab</a:t>
            </a:r>
            <a:r>
              <a:rPr lang="en-US" sz="2400" dirty="0"/>
              <a:t> </a:t>
            </a:r>
            <a:r>
              <a:rPr lang="en-US" sz="2400" dirty="0" err="1"/>
              <a:t>qiladi</a:t>
            </a:r>
            <a:r>
              <a:rPr lang="en-US" sz="2400" dirty="0"/>
              <a:t>, </a:t>
            </a:r>
            <a:r>
              <a:rPr lang="en-US" sz="2400" dirty="0" err="1"/>
              <a:t>chunki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nechta</a:t>
            </a:r>
            <a:r>
              <a:rPr lang="en-US" sz="2400" dirty="0"/>
              <a:t> </a:t>
            </a:r>
            <a:r>
              <a:rPr lang="en-US" sz="2400" dirty="0" err="1"/>
              <a:t>rangli</a:t>
            </a:r>
            <a:r>
              <a:rPr lang="en-US" sz="2400" dirty="0"/>
              <a:t> </a:t>
            </a:r>
            <a:r>
              <a:rPr lang="en-US" sz="2400" dirty="0" err="1"/>
              <a:t>qoplamalar</a:t>
            </a:r>
            <a:r>
              <a:rPr lang="en-US" sz="2400" dirty="0"/>
              <a:t> </a:t>
            </a:r>
            <a:r>
              <a:rPr lang="en-US" sz="2400" dirty="0" err="1"/>
              <a:t>yordamida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rangdan</a:t>
            </a:r>
            <a:r>
              <a:rPr lang="en-US" sz="2400" dirty="0"/>
              <a:t> </a:t>
            </a:r>
            <a:r>
              <a:rPr lang="en-US" sz="2400" dirty="0" err="1"/>
              <a:t>ikkinchisiga</a:t>
            </a:r>
            <a:r>
              <a:rPr lang="en-US" sz="2400" dirty="0"/>
              <a:t> </a:t>
            </a:r>
            <a:r>
              <a:rPr lang="en-US" sz="2400" dirty="0" err="1"/>
              <a:t>silliq</a:t>
            </a:r>
            <a:r>
              <a:rPr lang="en-US" sz="2400" dirty="0"/>
              <a:t> </a:t>
            </a:r>
            <a:r>
              <a:rPr lang="en-US" sz="2400" dirty="0" err="1"/>
              <a:t>o‘tishga</a:t>
            </a:r>
            <a:r>
              <a:rPr lang="en-US" sz="2400" dirty="0"/>
              <a:t> </a:t>
            </a:r>
            <a:r>
              <a:rPr lang="en-US" sz="2400" dirty="0" err="1"/>
              <a:t>erishish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6152" name="Picture 8" descr="https://go3.imgsmail.ru/imgpreview?key=85583c495dffd3d&amp;mb=imgdb_preview_1017&amp;st=1631162507&amp;v=4e6422ce3e75da9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3" y="1123850"/>
            <a:ext cx="653351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8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88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2021-09-09T04:17:18Z</dcterms:created>
  <dcterms:modified xsi:type="dcterms:W3CDTF">2021-09-09T04:47:40Z</dcterms:modified>
</cp:coreProperties>
</file>