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59160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34382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95269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71836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76905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84144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26801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91716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15679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23386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26557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7B26-944A-4B5D-BE47-B476BD92BB95}" type="datetimeFigureOut">
              <a:rPr lang="uz-Cyrl-UZ" smtClean="0"/>
              <a:t>10.12.2021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561D6-7A8A-4969-A3DC-C89A8FAADDC8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7900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z-Cyrl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/>
              <a:t>Oshpaz</a:t>
            </a:r>
            <a:r>
              <a:rPr lang="en-US" sz="4800" dirty="0" smtClean="0"/>
              <a:t>.</a:t>
            </a:r>
            <a:endParaRPr lang="uz-Cyrl-UZ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353091" cy="33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960440" cy="31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542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20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436" y="274638"/>
            <a:ext cx="7650363" cy="250629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Mavzu</a:t>
            </a:r>
            <a:r>
              <a:rPr lang="en-US" dirty="0"/>
              <a:t>: </a:t>
            </a:r>
            <a:r>
              <a:rPr lang="en-US" dirty="0" err="1"/>
              <a:t>Dukkakli</a:t>
            </a:r>
            <a:r>
              <a:rPr lang="en-US" dirty="0"/>
              <a:t>  </a:t>
            </a:r>
            <a:r>
              <a:rPr lang="en-US" dirty="0" err="1"/>
              <a:t>maxsulotlardan</a:t>
            </a:r>
            <a:r>
              <a:rPr lang="en-US" dirty="0"/>
              <a:t>  </a:t>
            </a:r>
            <a:r>
              <a:rPr lang="en-US" dirty="0" err="1"/>
              <a:t>taom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garnirlar</a:t>
            </a:r>
            <a:r>
              <a:rPr lang="en-US" dirty="0"/>
              <a:t>  </a:t>
            </a:r>
            <a:r>
              <a:rPr lang="en-US" dirty="0" err="1"/>
              <a:t>hamda</a:t>
            </a:r>
            <a:r>
              <a:rPr lang="en-US" dirty="0"/>
              <a:t>  </a:t>
            </a:r>
            <a:r>
              <a:rPr lang="en-US" dirty="0" err="1"/>
              <a:t>makaron</a:t>
            </a:r>
            <a:r>
              <a:rPr lang="en-US" dirty="0"/>
              <a:t> </a:t>
            </a:r>
            <a:r>
              <a:rPr lang="en-US" dirty="0" err="1"/>
              <a:t>mahsulotlardan</a:t>
            </a:r>
            <a:r>
              <a:rPr lang="en-US" dirty="0"/>
              <a:t>  </a:t>
            </a:r>
            <a:r>
              <a:rPr lang="en-US" dirty="0" err="1"/>
              <a:t>taomlar</a:t>
            </a:r>
            <a:r>
              <a:rPr lang="en-US" dirty="0"/>
              <a:t> </a:t>
            </a:r>
            <a:r>
              <a:rPr lang="en-US" dirty="0" err="1"/>
              <a:t>tayyorlash</a:t>
            </a:r>
            <a:endParaRPr lang="uz-Cyrl-U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4482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25" y="2924944"/>
            <a:ext cx="255145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25" y="4725144"/>
            <a:ext cx="25514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37" y="2924944"/>
            <a:ext cx="262096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8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Mavzu</a:t>
            </a:r>
            <a:r>
              <a:rPr lang="en-US" dirty="0"/>
              <a:t>: </a:t>
            </a:r>
            <a:r>
              <a:rPr lang="en-US" dirty="0" err="1"/>
              <a:t>Dukkakli</a:t>
            </a:r>
            <a:r>
              <a:rPr lang="en-US" dirty="0"/>
              <a:t>  </a:t>
            </a:r>
            <a:r>
              <a:rPr lang="en-US" dirty="0" err="1"/>
              <a:t>maxsulotlardan</a:t>
            </a:r>
            <a:r>
              <a:rPr lang="en-US" dirty="0"/>
              <a:t>  </a:t>
            </a:r>
            <a:r>
              <a:rPr lang="en-US" dirty="0" err="1"/>
              <a:t>taom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garnirlar</a:t>
            </a:r>
            <a:r>
              <a:rPr lang="en-US" dirty="0"/>
              <a:t>  </a:t>
            </a:r>
            <a:r>
              <a:rPr lang="en-US" dirty="0" err="1"/>
              <a:t>hamda</a:t>
            </a:r>
            <a:r>
              <a:rPr lang="en-US" dirty="0"/>
              <a:t>  </a:t>
            </a:r>
            <a:r>
              <a:rPr lang="en-US" dirty="0" err="1"/>
              <a:t>makaron</a:t>
            </a:r>
            <a:r>
              <a:rPr lang="en-US" dirty="0"/>
              <a:t> </a:t>
            </a:r>
            <a:r>
              <a:rPr lang="en-US" dirty="0" err="1"/>
              <a:t>mahsulotlardan</a:t>
            </a:r>
            <a:r>
              <a:rPr lang="en-US" dirty="0"/>
              <a:t>  </a:t>
            </a:r>
            <a:r>
              <a:rPr lang="en-US" dirty="0" err="1"/>
              <a:t>taomlar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.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Reja</a:t>
            </a:r>
            <a:r>
              <a:rPr lang="en-US" dirty="0"/>
              <a:t>:</a:t>
            </a:r>
          </a:p>
          <a:p>
            <a:r>
              <a:rPr lang="en-US" dirty="0"/>
              <a:t>1.	</a:t>
            </a:r>
            <a:r>
              <a:rPr lang="en-US" dirty="0" err="1"/>
              <a:t>Dukkakli</a:t>
            </a:r>
            <a:r>
              <a:rPr lang="en-US" dirty="0"/>
              <a:t>  </a:t>
            </a:r>
            <a:r>
              <a:rPr lang="en-US" dirty="0" err="1"/>
              <a:t>maxsulotlardan</a:t>
            </a:r>
            <a:r>
              <a:rPr lang="en-US" dirty="0"/>
              <a:t>  </a:t>
            </a:r>
            <a:r>
              <a:rPr lang="en-US" dirty="0" err="1"/>
              <a:t>taomlar</a:t>
            </a:r>
            <a:r>
              <a:rPr lang="en-US" dirty="0"/>
              <a:t> </a:t>
            </a:r>
            <a:r>
              <a:rPr lang="en-US" dirty="0" err="1"/>
              <a:t>tayyorlash</a:t>
            </a:r>
            <a:endParaRPr lang="en-US" dirty="0"/>
          </a:p>
          <a:p>
            <a:r>
              <a:rPr lang="en-US" dirty="0"/>
              <a:t>2.	</a:t>
            </a:r>
            <a:r>
              <a:rPr lang="en-US" dirty="0" err="1"/>
              <a:t>Makaron</a:t>
            </a:r>
            <a:r>
              <a:rPr lang="en-US" dirty="0"/>
              <a:t> </a:t>
            </a:r>
            <a:r>
              <a:rPr lang="en-US" dirty="0" err="1"/>
              <a:t>mahsulotlardan</a:t>
            </a:r>
            <a:r>
              <a:rPr lang="en-US" dirty="0"/>
              <a:t>  </a:t>
            </a:r>
            <a:r>
              <a:rPr lang="en-US" dirty="0" err="1"/>
              <a:t>taomlar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.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13143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1.	</a:t>
            </a:r>
            <a:r>
              <a:rPr lang="en-US" dirty="0" err="1"/>
              <a:t>Dukkakli</a:t>
            </a:r>
            <a:r>
              <a:rPr lang="en-US" dirty="0"/>
              <a:t>  </a:t>
            </a:r>
            <a:r>
              <a:rPr lang="en-US" dirty="0" err="1"/>
              <a:t>maxsulotlardan</a:t>
            </a:r>
            <a:r>
              <a:rPr lang="en-US" dirty="0"/>
              <a:t>  </a:t>
            </a:r>
            <a:r>
              <a:rPr lang="en-US" dirty="0" err="1"/>
              <a:t>taomlar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/>
            </a:r>
            <a:br>
              <a:rPr lang="en-US" dirty="0"/>
            </a:b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err="1"/>
              <a:t>Yormalar</a:t>
            </a:r>
            <a:r>
              <a:rPr lang="en-US" dirty="0"/>
              <a:t>. </a:t>
            </a:r>
            <a:r>
              <a:rPr lang="en-US" dirty="0" err="1"/>
              <a:t>Yormalarga</a:t>
            </a:r>
            <a:r>
              <a:rPr lang="en-US" dirty="0"/>
              <a:t> </a:t>
            </a:r>
            <a:r>
              <a:rPr lang="en-US" dirty="0" err="1"/>
              <a:t>dastlab</a:t>
            </a:r>
            <a:r>
              <a:rPr lang="en-US" dirty="0"/>
              <a:t> </a:t>
            </a:r>
            <a:r>
              <a:rPr lang="en-US" dirty="0" err="1"/>
              <a:t>ishlov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kuyidagi</a:t>
            </a:r>
            <a:r>
              <a:rPr lang="en-US" dirty="0"/>
              <a:t> </a:t>
            </a:r>
            <a:r>
              <a:rPr lang="en-US" dirty="0" err="1"/>
              <a:t>jarayonlarni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: </a:t>
            </a:r>
            <a:r>
              <a:rPr lang="en-US" dirty="0" err="1"/>
              <a:t>elakdan</a:t>
            </a:r>
            <a:r>
              <a:rPr lang="en-US" dirty="0"/>
              <a:t> </a:t>
            </a:r>
            <a:r>
              <a:rPr lang="en-US" dirty="0" err="1"/>
              <a:t>o’tkazish</a:t>
            </a:r>
            <a:r>
              <a:rPr lang="en-US" dirty="0"/>
              <a:t>, </a:t>
            </a:r>
            <a:r>
              <a:rPr lang="en-US" dirty="0" err="1"/>
              <a:t>chikindilardan</a:t>
            </a:r>
            <a:r>
              <a:rPr lang="en-US" dirty="0"/>
              <a:t> </a:t>
            </a:r>
            <a:r>
              <a:rPr lang="en-US" dirty="0" err="1"/>
              <a:t>ajratish</a:t>
            </a:r>
            <a:r>
              <a:rPr lang="en-US" dirty="0"/>
              <a:t>, </a:t>
            </a:r>
            <a:r>
              <a:rPr lang="en-US" dirty="0" err="1"/>
              <a:t>yuvish</a:t>
            </a:r>
            <a:r>
              <a:rPr lang="en-US" dirty="0"/>
              <a:t>. </a:t>
            </a:r>
            <a:r>
              <a:rPr lang="en-US" dirty="0" err="1"/>
              <a:t>Maydalangan</a:t>
            </a:r>
            <a:r>
              <a:rPr lang="en-US" dirty="0"/>
              <a:t> </a:t>
            </a:r>
            <a:r>
              <a:rPr lang="en-US" dirty="0" err="1"/>
              <a:t>yormalar</a:t>
            </a:r>
            <a:r>
              <a:rPr lang="en-US" dirty="0"/>
              <a:t> </a:t>
            </a:r>
            <a:r>
              <a:rPr lang="en-US" dirty="0" err="1"/>
              <a:t>elakdan</a:t>
            </a:r>
            <a:r>
              <a:rPr lang="en-US" dirty="0"/>
              <a:t> </a:t>
            </a:r>
            <a:r>
              <a:rPr lang="en-US" dirty="0" err="1"/>
              <a:t>o’tkaziladi</a:t>
            </a:r>
            <a:r>
              <a:rPr lang="en-US" dirty="0"/>
              <a:t>, </a:t>
            </a:r>
            <a:r>
              <a:rPr lang="en-US" dirty="0" err="1"/>
              <a:t>maydalanmagan</a:t>
            </a:r>
            <a:r>
              <a:rPr lang="en-US" dirty="0"/>
              <a:t> </a:t>
            </a:r>
            <a:r>
              <a:rPr lang="en-US" dirty="0" err="1"/>
              <a:t>gurunch</a:t>
            </a:r>
            <a:r>
              <a:rPr lang="en-US" dirty="0"/>
              <a:t>, </a:t>
            </a:r>
            <a:r>
              <a:rPr lang="en-US" dirty="0" err="1"/>
              <a:t>arpa</a:t>
            </a:r>
            <a:r>
              <a:rPr lang="en-US" dirty="0"/>
              <a:t>, </a:t>
            </a:r>
            <a:r>
              <a:rPr lang="en-US" dirty="0" err="1"/>
              <a:t>perlovka</a:t>
            </a:r>
            <a:r>
              <a:rPr lang="en-US" dirty="0"/>
              <a:t> </a:t>
            </a:r>
            <a:r>
              <a:rPr lang="en-US" dirty="0" err="1"/>
              <a:t>yormalari</a:t>
            </a:r>
            <a:r>
              <a:rPr lang="en-US" dirty="0"/>
              <a:t> </a:t>
            </a:r>
            <a:r>
              <a:rPr lang="en-US" dirty="0" err="1"/>
              <a:t>chikindilardan</a:t>
            </a:r>
            <a:r>
              <a:rPr lang="en-US" dirty="0"/>
              <a:t> </a:t>
            </a:r>
            <a:r>
              <a:rPr lang="en-US" dirty="0" err="1"/>
              <a:t>ajratiladi</a:t>
            </a:r>
            <a:r>
              <a:rPr lang="en-US" dirty="0"/>
              <a:t>. </a:t>
            </a:r>
          </a:p>
          <a:p>
            <a:r>
              <a:rPr lang="en-US" dirty="0" err="1"/>
              <a:t>Yormalarni</a:t>
            </a:r>
            <a:r>
              <a:rPr lang="en-US" dirty="0"/>
              <a:t> </a:t>
            </a:r>
            <a:r>
              <a:rPr lang="en-US" dirty="0" err="1"/>
              <a:t>elaklash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chikindilardan</a:t>
            </a:r>
            <a:r>
              <a:rPr lang="en-US" dirty="0"/>
              <a:t> </a:t>
            </a:r>
            <a:r>
              <a:rPr lang="en-US" dirty="0" err="1"/>
              <a:t>ajratishda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massasiga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0,3-2%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yukori</a:t>
            </a:r>
            <a:r>
              <a:rPr lang="en-US" dirty="0"/>
              <a:t> </a:t>
            </a:r>
            <a:r>
              <a:rPr lang="en-US" dirty="0" err="1"/>
              <a:t>yo’kotish</a:t>
            </a:r>
            <a:r>
              <a:rPr lang="en-US" dirty="0"/>
              <a:t> </a:t>
            </a:r>
            <a:r>
              <a:rPr lang="en-US" dirty="0" err="1"/>
              <a:t>bo’lmasligi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. </a:t>
            </a:r>
            <a:r>
              <a:rPr lang="en-US" dirty="0" err="1"/>
              <a:t>Tayyor</a:t>
            </a:r>
            <a:r>
              <a:rPr lang="en-US" dirty="0"/>
              <a:t> </a:t>
            </a:r>
            <a:r>
              <a:rPr lang="en-US" dirty="0" err="1"/>
              <a:t>maxsulot</a:t>
            </a:r>
            <a:r>
              <a:rPr lang="en-US" dirty="0"/>
              <a:t> </a:t>
            </a:r>
            <a:r>
              <a:rPr lang="en-US" dirty="0" err="1"/>
              <a:t>chikarishni</a:t>
            </a:r>
            <a:r>
              <a:rPr lang="en-US" dirty="0"/>
              <a:t> </a:t>
            </a:r>
            <a:r>
              <a:rPr lang="en-US" dirty="0" err="1"/>
              <a:t>aniklovchi</a:t>
            </a:r>
            <a:r>
              <a:rPr lang="en-US" dirty="0"/>
              <a:t> </a:t>
            </a:r>
            <a:r>
              <a:rPr lang="en-US" dirty="0" err="1"/>
              <a:t>resepturada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yo’kotishlar</a:t>
            </a:r>
            <a:r>
              <a:rPr lang="en-US" dirty="0"/>
              <a:t> </a:t>
            </a:r>
            <a:r>
              <a:rPr lang="en-US" dirty="0" err="1"/>
              <a:t>ko’rsatilgan</a:t>
            </a:r>
            <a:r>
              <a:rPr lang="en-US" dirty="0"/>
              <a:t>.</a:t>
            </a:r>
          </a:p>
          <a:p>
            <a:r>
              <a:rPr lang="en-US" dirty="0" err="1"/>
              <a:t>Gurunch</a:t>
            </a:r>
            <a:r>
              <a:rPr lang="en-US" dirty="0"/>
              <a:t>, </a:t>
            </a:r>
            <a:r>
              <a:rPr lang="en-US" dirty="0" err="1"/>
              <a:t>bugdoy</a:t>
            </a:r>
            <a:r>
              <a:rPr lang="en-US" dirty="0"/>
              <a:t>, </a:t>
            </a:r>
            <a:r>
              <a:rPr lang="en-US" dirty="0" err="1"/>
              <a:t>perlovka</a:t>
            </a:r>
            <a:r>
              <a:rPr lang="en-US" dirty="0"/>
              <a:t> </a:t>
            </a:r>
            <a:r>
              <a:rPr lang="en-US" dirty="0" err="1"/>
              <a:t>yormalari</a:t>
            </a:r>
            <a:r>
              <a:rPr lang="en-US" dirty="0"/>
              <a:t> </a:t>
            </a:r>
            <a:r>
              <a:rPr lang="en-US" dirty="0" err="1"/>
              <a:t>yuviladi</a:t>
            </a:r>
            <a:r>
              <a:rPr lang="en-US" dirty="0"/>
              <a:t>. </a:t>
            </a:r>
            <a:r>
              <a:rPr lang="en-US" dirty="0" err="1"/>
              <a:t>Maydalangan</a:t>
            </a:r>
            <a:r>
              <a:rPr lang="en-US" dirty="0"/>
              <a:t> </a:t>
            </a:r>
            <a:r>
              <a:rPr lang="en-US" dirty="0" err="1"/>
              <a:t>yormalar</a:t>
            </a:r>
            <a:r>
              <a:rPr lang="en-US" dirty="0"/>
              <a:t> </a:t>
            </a:r>
            <a:r>
              <a:rPr lang="en-US" dirty="0" err="1"/>
              <a:t>yuvilmaydi</a:t>
            </a:r>
            <a:r>
              <a:rPr lang="en-US" dirty="0"/>
              <a:t>. </a:t>
            </a:r>
            <a:r>
              <a:rPr lang="en-US" dirty="0" err="1"/>
              <a:t>Ko’p</a:t>
            </a:r>
            <a:r>
              <a:rPr lang="en-US" dirty="0"/>
              <a:t> </a:t>
            </a:r>
            <a:r>
              <a:rPr lang="en-US" dirty="0" err="1"/>
              <a:t>bo’lmagan</a:t>
            </a:r>
            <a:r>
              <a:rPr lang="en-US" dirty="0"/>
              <a:t> </a:t>
            </a:r>
            <a:r>
              <a:rPr lang="en-US" dirty="0" err="1"/>
              <a:t>partiyani</a:t>
            </a:r>
            <a:r>
              <a:rPr lang="en-US" dirty="0"/>
              <a:t> </a:t>
            </a:r>
            <a:r>
              <a:rPr lang="en-US" dirty="0" err="1"/>
              <a:t>kaynatishda</a:t>
            </a:r>
            <a:r>
              <a:rPr lang="en-US" dirty="0"/>
              <a:t> 2-3 kg </a:t>
            </a:r>
            <a:r>
              <a:rPr lang="en-US" dirty="0" err="1"/>
              <a:t>jo’xori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grechka</a:t>
            </a:r>
            <a:r>
              <a:rPr lang="en-US" dirty="0"/>
              <a:t> </a:t>
            </a:r>
            <a:r>
              <a:rPr lang="en-US" dirty="0" err="1"/>
              <a:t>yormalarini</a:t>
            </a:r>
            <a:r>
              <a:rPr lang="en-US" dirty="0"/>
              <a:t> </a:t>
            </a:r>
            <a:r>
              <a:rPr lang="en-US" dirty="0" err="1"/>
              <a:t>yuvish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67660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Dukkakli</a:t>
            </a:r>
            <a:r>
              <a:rPr lang="en-US" dirty="0" smtClean="0"/>
              <a:t> </a:t>
            </a:r>
            <a:r>
              <a:rPr lang="en-US" dirty="0" err="1" smtClean="0"/>
              <a:t>maxsulotlar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3924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9523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16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Dukkaklilar</a:t>
            </a:r>
            <a:r>
              <a:rPr lang="en-US" dirty="0" smtClean="0"/>
              <a:t>.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/>
              <a:t>Dukkakli</a:t>
            </a:r>
            <a:r>
              <a:rPr lang="en-US" dirty="0"/>
              <a:t>. </a:t>
            </a:r>
            <a:r>
              <a:rPr lang="en-US" dirty="0" err="1"/>
              <a:t>Dukkaklilar</a:t>
            </a:r>
            <a:r>
              <a:rPr lang="en-US" dirty="0"/>
              <a:t> </a:t>
            </a:r>
            <a:r>
              <a:rPr lang="en-US" dirty="0" err="1"/>
              <a:t>dastlabki</a:t>
            </a:r>
            <a:r>
              <a:rPr lang="en-US" dirty="0"/>
              <a:t> </a:t>
            </a:r>
            <a:r>
              <a:rPr lang="en-US" dirty="0" err="1"/>
              <a:t>ishlov</a:t>
            </a:r>
            <a:r>
              <a:rPr lang="en-US" dirty="0"/>
              <a:t> </a:t>
            </a:r>
            <a:r>
              <a:rPr lang="en-US" dirty="0" err="1"/>
              <a:t>berishda</a:t>
            </a:r>
            <a:r>
              <a:rPr lang="en-US" dirty="0"/>
              <a:t> </a:t>
            </a:r>
            <a:r>
              <a:rPr lang="en-US" dirty="0" err="1"/>
              <a:t>kuyidagi</a:t>
            </a:r>
            <a:r>
              <a:rPr lang="en-US" dirty="0"/>
              <a:t> </a:t>
            </a:r>
            <a:r>
              <a:rPr lang="en-US" dirty="0" err="1"/>
              <a:t>jarayonlarni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: </a:t>
            </a:r>
            <a:r>
              <a:rPr lang="en-US" dirty="0" err="1"/>
              <a:t>chikindilardan</a:t>
            </a:r>
            <a:r>
              <a:rPr lang="en-US" dirty="0"/>
              <a:t> </a:t>
            </a:r>
            <a:r>
              <a:rPr lang="en-US" dirty="0" err="1"/>
              <a:t>ajratish</a:t>
            </a:r>
            <a:r>
              <a:rPr lang="en-US" dirty="0"/>
              <a:t>, </a:t>
            </a:r>
            <a:r>
              <a:rPr lang="en-US" dirty="0" err="1"/>
              <a:t>yuvish</a:t>
            </a:r>
            <a:r>
              <a:rPr lang="en-US" dirty="0"/>
              <a:t>, </a:t>
            </a:r>
            <a:r>
              <a:rPr lang="en-US" dirty="0" err="1"/>
              <a:t>ivitish</a:t>
            </a:r>
            <a:r>
              <a:rPr lang="en-US" dirty="0"/>
              <a:t>, </a:t>
            </a:r>
            <a:r>
              <a:rPr lang="en-US" dirty="0" err="1"/>
              <a:t>Begona</a:t>
            </a:r>
            <a:r>
              <a:rPr lang="en-US" dirty="0"/>
              <a:t> </a:t>
            </a:r>
            <a:r>
              <a:rPr lang="en-US" dirty="0" err="1"/>
              <a:t>ko’shimchalardan</a:t>
            </a:r>
            <a:r>
              <a:rPr lang="en-US" dirty="0"/>
              <a:t>, </a:t>
            </a:r>
            <a:r>
              <a:rPr lang="en-US" dirty="0" err="1"/>
              <a:t>yetilmagan</a:t>
            </a:r>
            <a:r>
              <a:rPr lang="en-US" dirty="0"/>
              <a:t> </a:t>
            </a:r>
            <a:r>
              <a:rPr lang="en-US" dirty="0" err="1"/>
              <a:t>uruglardan</a:t>
            </a:r>
            <a:r>
              <a:rPr lang="en-US" dirty="0"/>
              <a:t> </a:t>
            </a:r>
            <a:r>
              <a:rPr lang="en-US" dirty="0" err="1"/>
              <a:t>ajratiladigandan</a:t>
            </a:r>
            <a:r>
              <a:rPr lang="en-US" dirty="0"/>
              <a:t> </a:t>
            </a:r>
            <a:r>
              <a:rPr lang="en-US" dirty="0" err="1"/>
              <a:t>so’ng</a:t>
            </a:r>
            <a:r>
              <a:rPr lang="en-US" dirty="0"/>
              <a:t> </a:t>
            </a:r>
            <a:r>
              <a:rPr lang="en-US" dirty="0" err="1"/>
              <a:t>dukkaklilar</a:t>
            </a:r>
            <a:r>
              <a:rPr lang="en-US" dirty="0"/>
              <a:t> 2-3 </a:t>
            </a:r>
            <a:r>
              <a:rPr lang="en-US" dirty="0" err="1"/>
              <a:t>marta</a:t>
            </a:r>
            <a:r>
              <a:rPr lang="en-US" dirty="0"/>
              <a:t> </a:t>
            </a:r>
            <a:r>
              <a:rPr lang="en-US" dirty="0" err="1"/>
              <a:t>ilik</a:t>
            </a:r>
            <a:r>
              <a:rPr lang="en-US" dirty="0"/>
              <a:t> </a:t>
            </a:r>
            <a:r>
              <a:rPr lang="en-US" dirty="0" err="1"/>
              <a:t>suvda</a:t>
            </a:r>
            <a:r>
              <a:rPr lang="en-US" dirty="0"/>
              <a:t> </a:t>
            </a:r>
            <a:r>
              <a:rPr lang="en-US" dirty="0" err="1"/>
              <a:t>yuviladi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2-2,5 </a:t>
            </a:r>
            <a:r>
              <a:rPr lang="en-US" dirty="0" err="1"/>
              <a:t>baravar</a:t>
            </a:r>
            <a:r>
              <a:rPr lang="en-US" dirty="0"/>
              <a:t> </a:t>
            </a:r>
            <a:r>
              <a:rPr lang="en-US" dirty="0" err="1"/>
              <a:t>mikdordagi</a:t>
            </a:r>
            <a:r>
              <a:rPr lang="en-US" dirty="0"/>
              <a:t> </a:t>
            </a:r>
            <a:r>
              <a:rPr lang="en-US" dirty="0" err="1"/>
              <a:t>sovuk</a:t>
            </a:r>
            <a:r>
              <a:rPr lang="en-US" dirty="0"/>
              <a:t> </a:t>
            </a:r>
            <a:r>
              <a:rPr lang="en-US" dirty="0" err="1"/>
              <a:t>suvda</a:t>
            </a:r>
            <a:r>
              <a:rPr lang="en-US" dirty="0"/>
              <a:t> </a:t>
            </a:r>
            <a:r>
              <a:rPr lang="en-US" dirty="0" err="1"/>
              <a:t>ivitiladi</a:t>
            </a:r>
            <a:r>
              <a:rPr lang="en-US" dirty="0"/>
              <a:t>. </a:t>
            </a:r>
            <a:r>
              <a:rPr lang="en-US" dirty="0" err="1"/>
              <a:t>Ivitish</a:t>
            </a:r>
            <a:r>
              <a:rPr lang="en-US" dirty="0"/>
              <a:t> </a:t>
            </a:r>
            <a:r>
              <a:rPr lang="en-US" dirty="0" err="1"/>
              <a:t>kaynatish</a:t>
            </a:r>
            <a:r>
              <a:rPr lang="en-US" dirty="0"/>
              <a:t> </a:t>
            </a:r>
            <a:r>
              <a:rPr lang="en-US" dirty="0" err="1"/>
              <a:t>muddatini</a:t>
            </a:r>
            <a:r>
              <a:rPr lang="en-US" dirty="0"/>
              <a:t> </a:t>
            </a:r>
            <a:r>
              <a:rPr lang="en-US" dirty="0" err="1"/>
              <a:t>kamaytirish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boriladi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tashkari</a:t>
            </a:r>
            <a:r>
              <a:rPr lang="en-US" dirty="0"/>
              <a:t> </a:t>
            </a:r>
            <a:r>
              <a:rPr lang="en-US" dirty="0" err="1"/>
              <a:t>ivitish</a:t>
            </a:r>
            <a:r>
              <a:rPr lang="en-US" dirty="0"/>
              <a:t> </a:t>
            </a:r>
            <a:r>
              <a:rPr lang="en-US" dirty="0" err="1"/>
              <a:t>urug</a:t>
            </a:r>
            <a:r>
              <a:rPr lang="en-US" dirty="0"/>
              <a:t> </a:t>
            </a:r>
            <a:r>
              <a:rPr lang="en-US" dirty="0" err="1"/>
              <a:t>shaklini</a:t>
            </a:r>
            <a:r>
              <a:rPr lang="en-US" dirty="0"/>
              <a:t> </a:t>
            </a:r>
            <a:r>
              <a:rPr lang="en-US" dirty="0" err="1"/>
              <a:t>saklashda</a:t>
            </a:r>
            <a:r>
              <a:rPr lang="en-US" dirty="0"/>
              <a:t> </a:t>
            </a:r>
            <a:r>
              <a:rPr lang="en-US" dirty="0" err="1"/>
              <a:t>xam</a:t>
            </a:r>
            <a:r>
              <a:rPr lang="en-US" dirty="0"/>
              <a:t> </a:t>
            </a:r>
            <a:r>
              <a:rPr lang="en-US" dirty="0" err="1"/>
              <a:t>ko’llaniladi</a:t>
            </a:r>
            <a:r>
              <a:rPr lang="en-US" dirty="0"/>
              <a:t>. </a:t>
            </a:r>
            <a:r>
              <a:rPr lang="en-US" dirty="0" err="1"/>
              <a:t>Ivitish</a:t>
            </a:r>
            <a:r>
              <a:rPr lang="en-US" dirty="0"/>
              <a:t> </a:t>
            </a:r>
            <a:r>
              <a:rPr lang="en-US" dirty="0" err="1"/>
              <a:t>davomiyligi</a:t>
            </a:r>
            <a:r>
              <a:rPr lang="en-US" dirty="0"/>
              <a:t> </a:t>
            </a:r>
            <a:r>
              <a:rPr lang="en-US" dirty="0" err="1"/>
              <a:t>no’xat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loviya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6-8 </a:t>
            </a:r>
            <a:r>
              <a:rPr lang="en-US" dirty="0" err="1"/>
              <a:t>soat</a:t>
            </a:r>
            <a:r>
              <a:rPr lang="en-US" dirty="0"/>
              <a:t>, mosh </a:t>
            </a:r>
            <a:r>
              <a:rPr lang="en-US" dirty="0" err="1"/>
              <a:t>uchun</a:t>
            </a:r>
            <a:r>
              <a:rPr lang="en-US" dirty="0"/>
              <a:t> 5-6 </a:t>
            </a:r>
            <a:r>
              <a:rPr lang="en-US" dirty="0" err="1"/>
              <a:t>soat</a:t>
            </a:r>
            <a:r>
              <a:rPr lang="en-US" dirty="0"/>
              <a:t>. </a:t>
            </a:r>
            <a:r>
              <a:rPr lang="en-US" dirty="0" err="1"/>
              <a:t>Ivitilgan</a:t>
            </a:r>
            <a:r>
              <a:rPr lang="en-US" dirty="0"/>
              <a:t> </a:t>
            </a:r>
            <a:r>
              <a:rPr lang="en-US" dirty="0" err="1"/>
              <a:t>uruglar</a:t>
            </a:r>
            <a:r>
              <a:rPr lang="en-US" dirty="0"/>
              <a:t> </a:t>
            </a:r>
            <a:r>
              <a:rPr lang="en-US" dirty="0" err="1"/>
              <a:t>suvi</a:t>
            </a:r>
            <a:r>
              <a:rPr lang="en-US" dirty="0"/>
              <a:t> </a:t>
            </a:r>
            <a:r>
              <a:rPr lang="en-US" dirty="0" err="1"/>
              <a:t>odatda</a:t>
            </a:r>
            <a:r>
              <a:rPr lang="en-US" dirty="0"/>
              <a:t> </a:t>
            </a:r>
            <a:r>
              <a:rPr lang="en-US" dirty="0" err="1"/>
              <a:t>to’kiladi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ta’msiz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, </a:t>
            </a:r>
            <a:r>
              <a:rPr lang="en-US" dirty="0" err="1"/>
              <a:t>rangi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xidi</a:t>
            </a:r>
            <a:r>
              <a:rPr lang="en-US" dirty="0"/>
              <a:t>  </a:t>
            </a:r>
            <a:r>
              <a:rPr lang="en-US" dirty="0" err="1"/>
              <a:t>yomonlashadi</a:t>
            </a:r>
            <a:r>
              <a:rPr lang="en-US" dirty="0"/>
              <a:t>. 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86944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Guruchli</a:t>
            </a:r>
            <a:r>
              <a:rPr lang="en-US" dirty="0" smtClean="0"/>
              <a:t> </a:t>
            </a:r>
            <a:r>
              <a:rPr lang="en-US" dirty="0" err="1" smtClean="0"/>
              <a:t>bo’tqa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604226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Guruchli</a:t>
            </a:r>
            <a:r>
              <a:rPr lang="en-US" dirty="0" smtClean="0"/>
              <a:t> </a:t>
            </a:r>
            <a:r>
              <a:rPr lang="en-US" dirty="0" err="1" smtClean="0"/>
              <a:t>bo’tqa</a:t>
            </a:r>
            <a:r>
              <a:rPr lang="en-US" dirty="0" smtClean="0"/>
              <a:t> </a:t>
            </a:r>
            <a:r>
              <a:rPr lang="en-US" dirty="0" err="1" smtClean="0"/>
              <a:t>tayyorlash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guruchni</a:t>
            </a:r>
            <a:r>
              <a:rPr lang="en-US" dirty="0" smtClean="0"/>
              <a:t> </a:t>
            </a:r>
            <a:r>
              <a:rPr lang="en-US" dirty="0" err="1" smtClean="0"/>
              <a:t>yaxshilab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Begona</a:t>
            </a:r>
            <a:r>
              <a:rPr lang="en-US" dirty="0" smtClean="0"/>
              <a:t> </a:t>
            </a:r>
            <a:r>
              <a:rPr lang="en-US" dirty="0" err="1" smtClean="0"/>
              <a:t>narsalardan</a:t>
            </a:r>
            <a:r>
              <a:rPr lang="en-US" dirty="0" smtClean="0"/>
              <a:t> </a:t>
            </a:r>
            <a:r>
              <a:rPr lang="en-US" dirty="0" err="1" smtClean="0"/>
              <a:t>tozalab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olamiz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Keyin</a:t>
            </a:r>
            <a:r>
              <a:rPr lang="en-US" dirty="0" smtClean="0"/>
              <a:t> </a:t>
            </a:r>
            <a:r>
              <a:rPr lang="en-US" dirty="0" err="1" smtClean="0"/>
              <a:t>yaxshilab</a:t>
            </a:r>
            <a:r>
              <a:rPr lang="en-US" dirty="0" smtClean="0"/>
              <a:t> </a:t>
            </a:r>
            <a:r>
              <a:rPr lang="en-US" dirty="0" err="1" smtClean="0"/>
              <a:t>yubamiz</a:t>
            </a:r>
            <a:endParaRPr lang="en-US" dirty="0" smtClean="0"/>
          </a:p>
          <a:p>
            <a:pPr marL="0" indent="0">
              <a:buNone/>
            </a:pP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19014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Guruchni</a:t>
            </a:r>
            <a:r>
              <a:rPr lang="en-US" dirty="0" smtClean="0"/>
              <a:t> </a:t>
            </a:r>
            <a:r>
              <a:rPr lang="en-US" dirty="0" err="1" smtClean="0"/>
              <a:t>o’rtacha</a:t>
            </a:r>
            <a:r>
              <a:rPr lang="en-US" dirty="0" smtClean="0"/>
              <a:t> </a:t>
            </a:r>
            <a:r>
              <a:rPr lang="en-US" dirty="0" err="1" smtClean="0"/>
              <a:t>haroratda</a:t>
            </a:r>
            <a:r>
              <a:rPr lang="en-US" dirty="0" smtClean="0"/>
              <a:t> </a:t>
            </a:r>
            <a:r>
              <a:rPr lang="en-US" dirty="0" err="1" smtClean="0"/>
              <a:t>issiqlikda</a:t>
            </a:r>
            <a:r>
              <a:rPr lang="en-US" dirty="0" smtClean="0"/>
              <a:t> </a:t>
            </a:r>
            <a:r>
              <a:rPr lang="en-US" dirty="0" err="1" smtClean="0"/>
              <a:t>qaynatib</a:t>
            </a:r>
            <a:r>
              <a:rPr lang="en-US" dirty="0" smtClean="0"/>
              <a:t> ,</a:t>
            </a:r>
            <a:r>
              <a:rPr lang="en-US" dirty="0" err="1" smtClean="0"/>
              <a:t>tinimsiz</a:t>
            </a:r>
            <a:r>
              <a:rPr lang="en-US" dirty="0" smtClean="0"/>
              <a:t> </a:t>
            </a:r>
            <a:r>
              <a:rPr lang="en-US" dirty="0" err="1" smtClean="0"/>
              <a:t>kovlab</a:t>
            </a:r>
            <a:r>
              <a:rPr lang="en-US" dirty="0" smtClean="0"/>
              <a:t> </a:t>
            </a:r>
            <a:r>
              <a:rPr lang="en-US" dirty="0" err="1" smtClean="0"/>
              <a:t>pishirib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92" y="4221089"/>
            <a:ext cx="283623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9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en-US" dirty="0" err="1" smtClean="0"/>
              <a:t>Tabga</a:t>
            </a:r>
            <a:r>
              <a:rPr lang="en-US" dirty="0" smtClean="0"/>
              <a:t> </a:t>
            </a:r>
            <a:r>
              <a:rPr lang="en-US" dirty="0" err="1" smtClean="0"/>
              <a:t>ko’ra</a:t>
            </a:r>
            <a:r>
              <a:rPr lang="en-US" dirty="0" smtClean="0"/>
              <a:t> </a:t>
            </a:r>
            <a:r>
              <a:rPr lang="en-US" dirty="0" err="1" smtClean="0"/>
              <a:t>tuz</a:t>
            </a:r>
            <a:r>
              <a:rPr lang="en-US" dirty="0" smtClean="0"/>
              <a:t>, </a:t>
            </a:r>
            <a:r>
              <a:rPr lang="en-US" dirty="0" err="1" smtClean="0"/>
              <a:t>shakar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saryog</a:t>
            </a:r>
            <a:r>
              <a:rPr lang="en-US" dirty="0" smtClean="0"/>
              <a:t>’ </a:t>
            </a:r>
            <a:r>
              <a:rPr lang="en-US" dirty="0" err="1" smtClean="0"/>
              <a:t>solib</a:t>
            </a:r>
            <a:r>
              <a:rPr lang="en-US" dirty="0" smtClean="0"/>
              <a:t> </a:t>
            </a:r>
            <a:r>
              <a:rPr lang="en-US" dirty="0" err="1" smtClean="0"/>
              <a:t>likobchalarga</a:t>
            </a:r>
            <a:r>
              <a:rPr lang="en-US" dirty="0" smtClean="0"/>
              <a:t> </a:t>
            </a:r>
            <a:r>
              <a:rPr lang="en-US" dirty="0" err="1" smtClean="0"/>
              <a:t>solib</a:t>
            </a:r>
            <a:r>
              <a:rPr lang="en-US" dirty="0" smtClean="0"/>
              <a:t> </a:t>
            </a:r>
            <a:r>
              <a:rPr lang="en-US" dirty="0" err="1" smtClean="0"/>
              <a:t>uzatamiz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668959" cy="222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64" y="4641500"/>
            <a:ext cx="3049584" cy="16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415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03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Oshpaz.</vt:lpstr>
      <vt:lpstr>Mavzu: Dukkakli  maxsulotlardan  taom  va garnirlar  hamda  makaron mahsulotlardan  taomlar tayyorlash</vt:lpstr>
      <vt:lpstr>Mavzu: Dukkakli  maxsulotlardan  taom  va garnirlar  hamda  makaron mahsulotlardan  taomlar tayyorlash.</vt:lpstr>
      <vt:lpstr>1. Dukkakli  maxsulotlardan  taomlar tayyorlash </vt:lpstr>
      <vt:lpstr>Dukkakli maxsulotlar.</vt:lpstr>
      <vt:lpstr>Dukkaklilar.</vt:lpstr>
      <vt:lpstr>Guruchli bo’tqa.</vt:lpstr>
      <vt:lpstr>Guruchni o’rtacha haroratda issiqlikda qaynatib ,tinimsiz kovlab pishirib olamiz.</vt:lpstr>
      <vt:lpstr>Tabga ko’ra tuz, shakar va saryog’ solib likobchalarga solib uzatamiz.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Aziz</dc:creator>
  <cp:lastModifiedBy>Aziz</cp:lastModifiedBy>
  <cp:revision>15</cp:revision>
  <dcterms:created xsi:type="dcterms:W3CDTF">2021-12-05T15:39:49Z</dcterms:created>
  <dcterms:modified xsi:type="dcterms:W3CDTF">2021-12-10T06:04:56Z</dcterms:modified>
</cp:coreProperties>
</file>