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90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49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42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7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5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4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01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62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8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A410-F4CA-4184-BC01-EAAEEDAA3E9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4E3CE-2D96-4D0C-A50E-017FF28B9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48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1%81%D0%BF%D0%B0%20%D0%BC%D0%B0%D1%81%D1%81%D0%B0%D0%B6%20%D1%80%D1%83%D0%BA&amp;src=go&amp;gp=843253&amp;fr=ps&amp;sbmt=1631079328172&amp;hasnavig=0#urlhash=846922250939355234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.mail.ru/redir?type=sr&amp;redir=eJzLKCkpsNLXz03My0wuLcpP0ysq1S8v0E3OzytJzSvRLy3IyU9MKdY3MjA00zcw1nfLL8nPyUyMNzawNDcwM7aIDy5NKk4uyiwoyczPi4-I8NHLKkhnYDA0MzY0NDO1MDZluDvx68wN0p-knB0z4ni-zo4BALpeJ2s&amp;src=17f8ce0&amp;via_page=1&amp;oqid=4e1302b1ec87c9b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o.mail.ru/search_images?q=%D0%BC%D0%B0%D1%81%D1%81%D0%B0%D0%B6%20%20%D1%80%D1%83%D0%BA&amp;src=go&amp;gp=843253&amp;fr=ps&amp;sbmt=1631079749307&amp;hasnavig=0#urlhash=87753437293630484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3300" y="647700"/>
            <a:ext cx="3962400" cy="5257800"/>
          </a:xfrm>
        </p:spPr>
        <p:txBody>
          <a:bodyPr>
            <a:normAutofit lnSpcReduction="10000"/>
          </a:bodyPr>
          <a:lstStyle/>
          <a:p>
            <a:r>
              <a:rPr lang="uz-Cyrl-UZ" b="1" dirty="0" smtClean="0"/>
              <a:t>23</a:t>
            </a:r>
            <a:r>
              <a:rPr lang="en-US" b="1" dirty="0" smtClean="0"/>
              <a:t>-MAVZU</a:t>
            </a:r>
            <a:r>
              <a:rPr lang="en-US" b="1" dirty="0"/>
              <a:t>: QO‘LNI UQALASH (MASSAJ) VA SPA-MANIKYUR</a:t>
            </a:r>
            <a:endParaRPr lang="ru-RU" dirty="0"/>
          </a:p>
          <a:p>
            <a:r>
              <a:rPr lang="en-US" dirty="0" err="1"/>
              <a:t>Qo‘llar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SPA-</a:t>
            </a:r>
            <a:r>
              <a:rPr lang="en-US" dirty="0" err="1"/>
              <a:t>parvarish</a:t>
            </a:r>
            <a:r>
              <a:rPr lang="en-US" dirty="0"/>
              <a:t> (</a:t>
            </a:r>
            <a:r>
              <a:rPr lang="en-US" dirty="0" err="1"/>
              <a:t>skrab-massaj-krem</a:t>
            </a:r>
            <a:r>
              <a:rPr lang="en-US" dirty="0"/>
              <a:t>).</a:t>
            </a:r>
            <a:endParaRPr lang="ru-RU" dirty="0"/>
          </a:p>
          <a:p>
            <a:r>
              <a:rPr lang="en-US" dirty="0"/>
              <a:t>SPA-</a:t>
            </a:r>
            <a:r>
              <a:rPr lang="en-US" dirty="0" err="1"/>
              <a:t>manikyur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qamrovli</a:t>
            </a:r>
            <a:r>
              <a:rPr lang="en-US" dirty="0"/>
              <a:t> </a:t>
            </a:r>
            <a:r>
              <a:rPr lang="en-US" dirty="0" err="1"/>
              <a:t>parvarish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: </a:t>
            </a:r>
            <a:r>
              <a:rPr lang="en-US" dirty="0" err="1"/>
              <a:t>terining</a:t>
            </a:r>
            <a:r>
              <a:rPr lang="en-US" dirty="0"/>
              <a:t> </a:t>
            </a:r>
            <a:r>
              <a:rPr lang="en-US" dirty="0" err="1"/>
              <a:t>keratinlangan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samarali</a:t>
            </a:r>
            <a:r>
              <a:rPr lang="en-US" dirty="0"/>
              <a:t> </a:t>
            </a:r>
            <a:r>
              <a:rPr lang="en-US" dirty="0" err="1"/>
              <a:t>skrab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namlantiruvchi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yumshatuvchi</a:t>
            </a:r>
            <a:r>
              <a:rPr lang="en-US" dirty="0"/>
              <a:t> </a:t>
            </a:r>
            <a:r>
              <a:rPr lang="en-US" dirty="0" err="1"/>
              <a:t>yog‘lar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massaj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oxirida</a:t>
            </a:r>
            <a:r>
              <a:rPr lang="en-US" dirty="0"/>
              <a:t> </a:t>
            </a:r>
            <a:r>
              <a:rPr lang="en-US" dirty="0" err="1"/>
              <a:t>teriga</a:t>
            </a:r>
            <a:r>
              <a:rPr lang="en-US" dirty="0"/>
              <a:t> </a:t>
            </a:r>
            <a:r>
              <a:rPr lang="en-US" dirty="0" err="1"/>
              <a:t>oziqlantiruvchi</a:t>
            </a:r>
            <a:r>
              <a:rPr lang="en-US" dirty="0"/>
              <a:t> </a:t>
            </a:r>
            <a:r>
              <a:rPr lang="en-US" dirty="0" err="1"/>
              <a:t>krem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://img0.liveinternet.ru/images/attach/c/5/88/461/88461742_4874215_manicure07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846137"/>
            <a:ext cx="600957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79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9450" y="1044575"/>
            <a:ext cx="4324350" cy="5132388"/>
          </a:xfrm>
        </p:spPr>
        <p:txBody>
          <a:bodyPr/>
          <a:lstStyle/>
          <a:p>
            <a:r>
              <a:rPr lang="en-US"/>
              <a:t>Avvaliga qo‘llar dezinfeksiyalovchi vositalar bilan ishlov beriladi va yumshatuvchi moylar bilan vannaga botiriladi. Keyin sochiq bilan quritib, aylana massaj harakatlari bilan skrab qo‘llaniladi.</a:t>
            </a:r>
            <a:endParaRPr lang="ru-RU"/>
          </a:p>
        </p:txBody>
      </p:sp>
      <p:pic>
        <p:nvPicPr>
          <p:cNvPr id="2050" name="Picture 2" descr="https://i2.wp.com/idealnyi-manikur.ru/wp-content/uploads/2017/02/7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6" y="1044575"/>
            <a:ext cx="6566250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45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4904" y="1123950"/>
            <a:ext cx="4552950" cy="5319713"/>
          </a:xfrm>
        </p:spPr>
        <p:txBody>
          <a:bodyPr/>
          <a:lstStyle/>
          <a:p>
            <a:pPr marL="0" indent="0">
              <a:buNone/>
            </a:pPr>
            <a:r>
              <a:rPr lang="uz-Cyrl-UZ" b="1" dirty="0" smtClean="0"/>
              <a:t>          </a:t>
            </a:r>
            <a:r>
              <a:rPr lang="en-US" b="1" dirty="0" smtClean="0"/>
              <a:t>SPA-</a:t>
            </a:r>
            <a:r>
              <a:rPr lang="en-US" b="1" dirty="0" err="1" smtClean="0"/>
              <a:t>manikyur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en-US" dirty="0"/>
              <a:t>Bu </a:t>
            </a:r>
            <a:r>
              <a:rPr lang="en-US" dirty="0" err="1"/>
              <a:t>odatiy</a:t>
            </a:r>
            <a:r>
              <a:rPr lang="en-US" dirty="0"/>
              <a:t> </a:t>
            </a:r>
            <a:r>
              <a:rPr lang="en-US" dirty="0" err="1"/>
              <a:t>manikur</a:t>
            </a:r>
            <a:r>
              <a:rPr lang="en-US" dirty="0"/>
              <a:t> </a:t>
            </a:r>
            <a:r>
              <a:rPr lang="en-US" dirty="0" err="1"/>
              <a:t>jarayoniga</a:t>
            </a:r>
            <a:r>
              <a:rPr lang="en-US" dirty="0"/>
              <a:t> </a:t>
            </a:r>
            <a:r>
              <a:rPr lang="en-US" dirty="0" err="1"/>
              <a:t>yoqimli</a:t>
            </a:r>
            <a:r>
              <a:rPr lang="en-US" dirty="0"/>
              <a:t> </a:t>
            </a:r>
            <a:r>
              <a:rPr lang="en-US" dirty="0" err="1"/>
              <a:t>aromaterapiya</a:t>
            </a:r>
            <a:r>
              <a:rPr lang="en-US" dirty="0"/>
              <a:t>, </a:t>
            </a:r>
            <a:r>
              <a:rPr lang="en-US" dirty="0" err="1"/>
              <a:t>tinchlantiruvchi</a:t>
            </a:r>
            <a:r>
              <a:rPr lang="en-US" dirty="0"/>
              <a:t> </a:t>
            </a:r>
            <a:r>
              <a:rPr lang="en-US" dirty="0" err="1"/>
              <a:t>massaj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qo‘llaringizga</a:t>
            </a:r>
            <a:r>
              <a:rPr lang="en-US" dirty="0"/>
              <a:t> </a:t>
            </a:r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g‘amxo‘rlik</a:t>
            </a:r>
            <a:r>
              <a:rPr lang="en-US" dirty="0"/>
              <a:t> </a:t>
            </a:r>
            <a:r>
              <a:rPr lang="en-US" dirty="0" err="1"/>
              <a:t>qilishingiz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https://go1.imgsmail.ru/imgpreview?key=7588b9001c2523dc&amp;mb=imgdb_preview_479&amp;st=1631079324&amp;v=4e12e73b7735ec4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64" y="1123950"/>
            <a:ext cx="641389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681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3" y="4807131"/>
            <a:ext cx="10833462" cy="15239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z-Cyrl-UZ" b="1" dirty="0" smtClean="0"/>
              <a:t>                    </a:t>
            </a:r>
            <a:r>
              <a:rPr lang="en-US" b="1" dirty="0" err="1" smtClean="0"/>
              <a:t>Qo‘llarni</a:t>
            </a:r>
            <a:r>
              <a:rPr lang="en-US" b="1" dirty="0" smtClean="0"/>
              <a:t> </a:t>
            </a:r>
            <a:r>
              <a:rPr lang="en-US" b="1" dirty="0" err="1"/>
              <a:t>parafin</a:t>
            </a:r>
            <a:r>
              <a:rPr lang="en-US" b="1" dirty="0"/>
              <a:t>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o‘rash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Qo‘llar</a:t>
            </a:r>
            <a:r>
              <a:rPr lang="en-US" dirty="0"/>
              <a:t> </a:t>
            </a:r>
            <a:r>
              <a:rPr lang="en-US" dirty="0" err="1"/>
              <a:t>ko‘pincha</a:t>
            </a:r>
            <a:r>
              <a:rPr lang="en-US" dirty="0"/>
              <a:t> </a:t>
            </a:r>
            <a:r>
              <a:rPr lang="en-US" dirty="0" err="1"/>
              <a:t>quruqlikdan</a:t>
            </a:r>
            <a:r>
              <a:rPr lang="en-US" dirty="0"/>
              <a:t>, </a:t>
            </a:r>
            <a:r>
              <a:rPr lang="en-US" dirty="0" err="1"/>
              <a:t>yorilishdan</a:t>
            </a:r>
            <a:r>
              <a:rPr lang="en-US" dirty="0"/>
              <a:t>, </a:t>
            </a:r>
            <a:r>
              <a:rPr lang="en-US" dirty="0" err="1"/>
              <a:t>qizarish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qavariqdan</a:t>
            </a:r>
            <a:r>
              <a:rPr lang="en-US" dirty="0"/>
              <a:t> </a:t>
            </a:r>
            <a:r>
              <a:rPr lang="en-US" dirty="0" err="1"/>
              <a:t>aziyat</a:t>
            </a:r>
            <a:r>
              <a:rPr lang="en-US" dirty="0"/>
              <a:t> </a:t>
            </a:r>
            <a:r>
              <a:rPr lang="en-US" dirty="0" err="1"/>
              <a:t>chekadi</a:t>
            </a:r>
            <a:r>
              <a:rPr lang="en-US" dirty="0"/>
              <a:t>. </a:t>
            </a:r>
            <a:r>
              <a:rPr lang="en-US" dirty="0" err="1"/>
              <a:t>Birgina</a:t>
            </a:r>
            <a:r>
              <a:rPr lang="en-US" dirty="0"/>
              <a:t> </a:t>
            </a:r>
            <a:r>
              <a:rPr lang="en-US" dirty="0" err="1"/>
              <a:t>qo‘llarni</a:t>
            </a:r>
            <a:r>
              <a:rPr lang="en-US" dirty="0"/>
              <a:t> </a:t>
            </a:r>
            <a:r>
              <a:rPr lang="en-US" dirty="0" err="1"/>
              <a:t>parafin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o‘rash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muammolarga</a:t>
            </a:r>
            <a:r>
              <a:rPr lang="en-US" dirty="0"/>
              <a:t> </a:t>
            </a:r>
            <a:r>
              <a:rPr lang="en-US" dirty="0" err="1"/>
              <a:t>chek</a:t>
            </a:r>
            <a:r>
              <a:rPr lang="en-US" dirty="0"/>
              <a:t> </a:t>
            </a:r>
            <a:r>
              <a:rPr lang="en-US" dirty="0" err="1"/>
              <a:t>qo‘yishi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terini</a:t>
            </a:r>
            <a:r>
              <a:rPr lang="en-US" dirty="0"/>
              <a:t> </a:t>
            </a:r>
            <a:r>
              <a:rPr lang="en-US" dirty="0" err="1"/>
              <a:t>mukammal</a:t>
            </a:r>
            <a:r>
              <a:rPr lang="en-US" dirty="0"/>
              <a:t> </a:t>
            </a:r>
            <a:r>
              <a:rPr lang="en-US" dirty="0" err="1"/>
              <a:t>oziqlantirib</a:t>
            </a:r>
            <a:r>
              <a:rPr lang="en-US" dirty="0"/>
              <a:t>, </a:t>
            </a:r>
            <a:r>
              <a:rPr lang="en-US" dirty="0" err="1"/>
              <a:t>qarishini</a:t>
            </a:r>
            <a:r>
              <a:rPr lang="en-US" dirty="0"/>
              <a:t> </a:t>
            </a:r>
            <a:r>
              <a:rPr lang="en-US" dirty="0" err="1"/>
              <a:t>sekinlashtiradi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098" name="Picture 2" descr="http://manicurof.ru/wp-content/uploads/2016/03/Fotolia_30970638_Subscription_XX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22" y="403102"/>
            <a:ext cx="8437434" cy="35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0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7500" y="1028699"/>
            <a:ext cx="4686299" cy="5148263"/>
          </a:xfrm>
        </p:spPr>
        <p:txBody>
          <a:bodyPr/>
          <a:lstStyle/>
          <a:p>
            <a:r>
              <a:rPr lang="en-US" dirty="0" err="1"/>
              <a:t>Massajni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barmoqdan</a:t>
            </a:r>
            <a:r>
              <a:rPr lang="en-US" dirty="0"/>
              <a:t> </a:t>
            </a:r>
            <a:r>
              <a:rPr lang="en-US" dirty="0" err="1"/>
              <a:t>boshlang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tirnoqning</a:t>
            </a:r>
            <a:r>
              <a:rPr lang="en-US" dirty="0"/>
              <a:t> </a:t>
            </a:r>
            <a:r>
              <a:rPr lang="en-US" dirty="0" err="1"/>
              <a:t>o‘rtasidan</a:t>
            </a:r>
            <a:r>
              <a:rPr lang="en-US" dirty="0"/>
              <a:t> </a:t>
            </a:r>
            <a:r>
              <a:rPr lang="en-US" dirty="0" err="1"/>
              <a:t>boshlash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Ko‘rsatkich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bosh </a:t>
            </a:r>
            <a:r>
              <a:rPr lang="en-US" dirty="0" err="1"/>
              <a:t>barmoq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yengil</a:t>
            </a:r>
            <a:r>
              <a:rPr lang="en-US" dirty="0"/>
              <a:t> </a:t>
            </a:r>
            <a:r>
              <a:rPr lang="en-US" dirty="0" err="1"/>
              <a:t>aylanma</a:t>
            </a:r>
            <a:r>
              <a:rPr lang="en-US" dirty="0"/>
              <a:t> </a:t>
            </a:r>
            <a:r>
              <a:rPr lang="en-US" dirty="0" err="1"/>
              <a:t>harakatlarda</a:t>
            </a:r>
            <a:r>
              <a:rPr lang="en-US" dirty="0"/>
              <a:t> 4–6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barmoq</a:t>
            </a:r>
            <a:r>
              <a:rPr lang="en-US" dirty="0"/>
              <a:t> </a:t>
            </a:r>
            <a:r>
              <a:rPr lang="en-US" dirty="0" err="1"/>
              <a:t>boshidan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asosigacha</a:t>
            </a:r>
            <a:r>
              <a:rPr lang="en-US" dirty="0"/>
              <a:t> </a:t>
            </a:r>
            <a:r>
              <a:rPr lang="en-US" dirty="0" err="1"/>
              <a:t>uqalab</a:t>
            </a:r>
            <a:r>
              <a:rPr lang="en-US" dirty="0"/>
              <a:t> </a:t>
            </a:r>
            <a:r>
              <a:rPr lang="en-US" dirty="0" err="1"/>
              <a:t>boriladi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yo‘sinda</a:t>
            </a:r>
            <a:r>
              <a:rPr lang="en-US" dirty="0"/>
              <a:t> </a:t>
            </a:r>
            <a:r>
              <a:rPr lang="en-US" dirty="0" err="1"/>
              <a:t>orqaga</a:t>
            </a:r>
            <a:r>
              <a:rPr lang="en-US" dirty="0"/>
              <a:t> </a:t>
            </a:r>
            <a:r>
              <a:rPr lang="en-US" dirty="0" err="1"/>
              <a:t>qaytiladi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 descr="https://go3.imgsmail.ru/imgpreview?key=79c848a0caa2d7de&amp;mb=imgdb_preview_1132&amp;st=1631079745&amp;v=4e1350743b97c36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86" y="722811"/>
            <a:ext cx="5087439" cy="508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93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24750" y="1200150"/>
            <a:ext cx="3714750" cy="4724400"/>
          </a:xfrm>
        </p:spPr>
        <p:txBody>
          <a:bodyPr>
            <a:normAutofit/>
          </a:bodyPr>
          <a:lstStyle/>
          <a:p>
            <a:r>
              <a:rPr lang="en-US" sz="2000"/>
              <a:t>Massaj qo‘lni parvarish qilishning muhim yakuniy bosqichi hisoblanadi. U charchoqni ketkazishga yordam beradi, qon aylanishini yaxshilaydi, qo‘llarning terisini oziqlantiradi, yoshligingiz va go‘zalligingizni saqlaydi. Tirnoq plastinkasiga qon oqimini oshiradi, bu esa tirnoqlarning o‘sishi va ko‘rinishiga ijobiy ta’sir ko‘rsatadi.</a:t>
            </a:r>
            <a:endParaRPr lang="ru-RU" sz="2000"/>
          </a:p>
        </p:txBody>
      </p:sp>
      <p:pic>
        <p:nvPicPr>
          <p:cNvPr id="6146" name="Picture 2" descr="https://nettravm.ru/wp-content/uploads/2018/06/otek-pri-perelome-ruki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014413"/>
            <a:ext cx="7050880" cy="470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7407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186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2021-09-08T05:29:44Z</dcterms:created>
  <dcterms:modified xsi:type="dcterms:W3CDTF">2021-09-08T05:46:58Z</dcterms:modified>
</cp:coreProperties>
</file>