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47EC-EE56-4A86-A50C-11C4577C847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6A9-1638-4751-8315-37AF26F8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2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47EC-EE56-4A86-A50C-11C4577C847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6A9-1638-4751-8315-37AF26F8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7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47EC-EE56-4A86-A50C-11C4577C847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6A9-1638-4751-8315-37AF26F8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0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47EC-EE56-4A86-A50C-11C4577C847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6A9-1638-4751-8315-37AF26F8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93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47EC-EE56-4A86-A50C-11C4577C847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6A9-1638-4751-8315-37AF26F8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1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47EC-EE56-4A86-A50C-11C4577C847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6A9-1638-4751-8315-37AF26F8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3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47EC-EE56-4A86-A50C-11C4577C847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6A9-1638-4751-8315-37AF26F8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7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47EC-EE56-4A86-A50C-11C4577C847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6A9-1638-4751-8315-37AF26F8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9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47EC-EE56-4A86-A50C-11C4577C847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6A9-1638-4751-8315-37AF26F8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5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47EC-EE56-4A86-A50C-11C4577C847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6A9-1638-4751-8315-37AF26F8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2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47EC-EE56-4A86-A50C-11C4577C847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6A9-1638-4751-8315-37AF26F8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8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147EC-EE56-4A86-A50C-11C4577C847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746A9-1638-4751-8315-37AF26F8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3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Oshpaz</a:t>
            </a:r>
            <a:r>
              <a:rPr lang="en-US" dirty="0" smtClean="0"/>
              <a:t>.  </a:t>
            </a:r>
            <a:r>
              <a:rPr lang="en-US" dirty="0" smtClean="0"/>
              <a:t> </a:t>
            </a:r>
            <a:endParaRPr lang="uz-Cyrl-U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74441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032448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9"/>
            <a:ext cx="1446778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15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b="1" dirty="0" err="1" smtClean="0"/>
              <a:t>Mavzu</a:t>
            </a:r>
            <a:r>
              <a:rPr lang="en-US" sz="3600" dirty="0" smtClean="0"/>
              <a:t>: </a:t>
            </a:r>
            <a:r>
              <a:rPr lang="en-US" sz="3600" dirty="0" err="1" smtClean="0"/>
              <a:t>Qaylalar</a:t>
            </a:r>
            <a:r>
              <a:rPr lang="en-US" sz="3600" dirty="0" smtClean="0"/>
              <a:t>. </a:t>
            </a:r>
            <a:r>
              <a:rPr lang="en-US" sz="3600" dirty="0" err="1" smtClean="0"/>
              <a:t>Qizil</a:t>
            </a:r>
            <a:r>
              <a:rPr lang="en-US" sz="3600" dirty="0" smtClean="0"/>
              <a:t> </a:t>
            </a:r>
            <a:r>
              <a:rPr lang="en-US" sz="3600" dirty="0" err="1" smtClean="0"/>
              <a:t>asosiy</a:t>
            </a:r>
            <a:r>
              <a:rPr lang="en-US" sz="3600" dirty="0" smtClean="0"/>
              <a:t> </a:t>
            </a:r>
            <a:r>
              <a:rPr lang="en-US" sz="3600" dirty="0" err="1" smtClean="0"/>
              <a:t>qayla</a:t>
            </a:r>
            <a:r>
              <a:rPr lang="en-US" sz="3600" dirty="0" smtClean="0"/>
              <a:t> </a:t>
            </a:r>
            <a:r>
              <a:rPr lang="en-US" sz="3600" dirty="0" err="1" smtClean="0"/>
              <a:t>tayyorlash</a:t>
            </a:r>
            <a:r>
              <a:rPr lang="en-US" sz="3600" dirty="0" smtClean="0"/>
              <a:t> </a:t>
            </a:r>
            <a:r>
              <a:rPr lang="en-US" sz="3600" dirty="0" err="1" smtClean="0"/>
              <a:t>va</a:t>
            </a:r>
            <a:r>
              <a:rPr lang="en-US" sz="3600" dirty="0" smtClean="0"/>
              <a:t>  </a:t>
            </a:r>
            <a:r>
              <a:rPr lang="en-US" sz="3600" dirty="0" err="1" smtClean="0"/>
              <a:t>mayonezli</a:t>
            </a:r>
            <a:r>
              <a:rPr lang="en-US" sz="3600" dirty="0" smtClean="0"/>
              <a:t>  </a:t>
            </a:r>
            <a:r>
              <a:rPr lang="en-US" sz="3600" dirty="0" err="1" smtClean="0"/>
              <a:t>qayla</a:t>
            </a:r>
            <a:r>
              <a:rPr lang="en-US" sz="3600" dirty="0" smtClean="0"/>
              <a:t> </a:t>
            </a:r>
            <a:r>
              <a:rPr lang="en-US" sz="3600" dirty="0" err="1" smtClean="0"/>
              <a:t>tayyorlash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sz="4000" b="1" dirty="0" err="1" smtClean="0"/>
              <a:t>Reja</a:t>
            </a:r>
            <a:r>
              <a:rPr lang="en-US" sz="4000" b="1" dirty="0" smtClean="0"/>
              <a:t>: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en-US" sz="3600" b="1" dirty="0" smtClean="0"/>
              <a:t>1.Qaylalar </a:t>
            </a:r>
            <a:r>
              <a:rPr lang="en-US" sz="3600" b="1" dirty="0" err="1" smtClean="0"/>
              <a:t>tayyorlash</a:t>
            </a:r>
            <a:endParaRPr lang="en-US" sz="3600" b="1" dirty="0" smtClean="0"/>
          </a:p>
          <a:p>
            <a:r>
              <a:rPr lang="en-US" sz="3600" b="1" dirty="0" smtClean="0"/>
              <a:t>2.Qizil </a:t>
            </a:r>
            <a:r>
              <a:rPr lang="en-US" sz="3600" b="1" dirty="0" err="1" smtClean="0"/>
              <a:t>asosiy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qayla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tayyorlash</a:t>
            </a:r>
            <a:endParaRPr lang="ru-RU" sz="36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187624" y="22768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382963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4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7000" b="1" dirty="0" smtClean="0"/>
              <a:t>1.Qaylalar </a:t>
            </a:r>
            <a:r>
              <a:rPr lang="en-US" sz="7000" b="1" dirty="0" err="1" smtClean="0"/>
              <a:t>tayyorlash</a:t>
            </a:r>
            <a:endParaRPr lang="en-US" sz="7000" b="1" dirty="0" smtClean="0"/>
          </a:p>
          <a:p>
            <a:r>
              <a:rPr lang="en-US" dirty="0" smtClean="0"/>
              <a:t>           </a:t>
            </a:r>
            <a:r>
              <a:rPr lang="en-US" dirty="0" err="1" smtClean="0"/>
              <a:t>Umumiy</a:t>
            </a:r>
            <a:r>
              <a:rPr lang="en-US" dirty="0" smtClean="0"/>
              <a:t> </a:t>
            </a:r>
            <a:r>
              <a:rPr lang="en-US" dirty="0" err="1" smtClean="0"/>
              <a:t>ovkatlanish</a:t>
            </a:r>
            <a:r>
              <a:rPr lang="en-US" dirty="0" smtClean="0"/>
              <a:t> </a:t>
            </a:r>
            <a:r>
              <a:rPr lang="en-US" dirty="0" err="1" smtClean="0"/>
              <a:t>korxonalarida</a:t>
            </a:r>
            <a:r>
              <a:rPr lang="en-US" dirty="0" smtClean="0"/>
              <a:t>  </a:t>
            </a:r>
            <a:r>
              <a:rPr lang="en-US" dirty="0" err="1" smtClean="0"/>
              <a:t>sardaklarning</a:t>
            </a:r>
            <a:r>
              <a:rPr lang="en-US" dirty="0" smtClean="0"/>
              <a:t> </a:t>
            </a:r>
            <a:r>
              <a:rPr lang="en-US" dirty="0" err="1" smtClean="0"/>
              <a:t>keng</a:t>
            </a:r>
            <a:r>
              <a:rPr lang="en-US" dirty="0" smtClean="0"/>
              <a:t> </a:t>
            </a:r>
            <a:r>
              <a:rPr lang="en-US" dirty="0" err="1" smtClean="0"/>
              <a:t>assotimenti</a:t>
            </a:r>
            <a:r>
              <a:rPr lang="en-US" dirty="0" smtClean="0"/>
              <a:t> </a:t>
            </a:r>
            <a:r>
              <a:rPr lang="en-US" dirty="0" err="1" smtClean="0"/>
              <a:t>ishlatiladi.Sardaklar</a:t>
            </a:r>
            <a:r>
              <a:rPr lang="en-US" dirty="0" smtClean="0"/>
              <a:t> </a:t>
            </a:r>
            <a:r>
              <a:rPr lang="en-US" dirty="0" err="1" smtClean="0"/>
              <a:t>taomlarga</a:t>
            </a:r>
            <a:r>
              <a:rPr lang="en-US" dirty="0" smtClean="0"/>
              <a:t> </a:t>
            </a:r>
            <a:r>
              <a:rPr lang="en-US" dirty="0" err="1" smtClean="0"/>
              <a:t>sersuvlilik</a:t>
            </a:r>
            <a:r>
              <a:rPr lang="en-US" dirty="0" smtClean="0"/>
              <a:t>, </a:t>
            </a:r>
            <a:r>
              <a:rPr lang="en-US" dirty="0" err="1" smtClean="0"/>
              <a:t>shiralik</a:t>
            </a:r>
            <a:r>
              <a:rPr lang="en-US" dirty="0" smtClean="0"/>
              <a:t>, </a:t>
            </a:r>
            <a:r>
              <a:rPr lang="en-US" dirty="0" err="1" smtClean="0"/>
              <a:t>shuningdek</a:t>
            </a:r>
            <a:r>
              <a:rPr lang="en-US" dirty="0" smtClean="0"/>
              <a:t> </a:t>
            </a:r>
            <a:r>
              <a:rPr lang="en-US" dirty="0" err="1" smtClean="0"/>
              <a:t>aloxida</a:t>
            </a:r>
            <a:r>
              <a:rPr lang="en-US" dirty="0" smtClean="0"/>
              <a:t> </a:t>
            </a:r>
            <a:r>
              <a:rPr lang="en-US" dirty="0" err="1" smtClean="0"/>
              <a:t>ta’m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xushbuy</a:t>
            </a:r>
            <a:r>
              <a:rPr lang="en-US" dirty="0" smtClean="0"/>
              <a:t> </a:t>
            </a:r>
            <a:r>
              <a:rPr lang="en-US" dirty="0" err="1" smtClean="0"/>
              <a:t>xid</a:t>
            </a:r>
            <a:r>
              <a:rPr lang="en-US" dirty="0" smtClean="0"/>
              <a:t> </a:t>
            </a:r>
            <a:r>
              <a:rPr lang="en-US" dirty="0" err="1" smtClean="0"/>
              <a:t>baxsh</a:t>
            </a:r>
            <a:r>
              <a:rPr lang="en-US" dirty="0" smtClean="0"/>
              <a:t> </a:t>
            </a:r>
            <a:r>
              <a:rPr lang="en-US" dirty="0" err="1" smtClean="0"/>
              <a:t>etadi</a:t>
            </a:r>
            <a:r>
              <a:rPr lang="en-US" dirty="0" smtClean="0"/>
              <a:t>. </a:t>
            </a:r>
            <a:r>
              <a:rPr lang="en-US" dirty="0" err="1" smtClean="0"/>
              <a:t>Ba’zida</a:t>
            </a:r>
            <a:r>
              <a:rPr lang="en-US" dirty="0" smtClean="0"/>
              <a:t> </a:t>
            </a:r>
            <a:r>
              <a:rPr lang="en-US" dirty="0" err="1" smtClean="0"/>
              <a:t>ular</a:t>
            </a:r>
            <a:r>
              <a:rPr lang="en-US" dirty="0" smtClean="0"/>
              <a:t> </a:t>
            </a:r>
            <a:r>
              <a:rPr lang="en-US" dirty="0" err="1" smtClean="0"/>
              <a:t>taomlar</a:t>
            </a:r>
            <a:r>
              <a:rPr lang="en-US" dirty="0" smtClean="0"/>
              <a:t> </a:t>
            </a:r>
            <a:r>
              <a:rPr lang="en-US" dirty="0" err="1" smtClean="0"/>
              <a:t>to’plamini</a:t>
            </a:r>
            <a:r>
              <a:rPr lang="en-US" dirty="0" smtClean="0"/>
              <a:t> </a:t>
            </a:r>
            <a:r>
              <a:rPr lang="en-US" dirty="0" err="1" smtClean="0"/>
              <a:t>ma’lum</a:t>
            </a:r>
            <a:r>
              <a:rPr lang="en-US" dirty="0" smtClean="0"/>
              <a:t> </a:t>
            </a:r>
            <a:r>
              <a:rPr lang="en-US" dirty="0" err="1" smtClean="0"/>
              <a:t>darajada</a:t>
            </a:r>
            <a:r>
              <a:rPr lang="en-US" dirty="0" smtClean="0"/>
              <a:t> </a:t>
            </a:r>
            <a:r>
              <a:rPr lang="en-US" dirty="0" err="1" smtClean="0"/>
              <a:t>boyitadi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uning</a:t>
            </a:r>
            <a:r>
              <a:rPr lang="en-US" dirty="0" smtClean="0"/>
              <a:t> </a:t>
            </a:r>
            <a:r>
              <a:rPr lang="en-US" dirty="0" err="1" smtClean="0"/>
              <a:t>to’yimlilik</a:t>
            </a:r>
            <a:r>
              <a:rPr lang="en-US" dirty="0" smtClean="0"/>
              <a:t> </a:t>
            </a:r>
            <a:r>
              <a:rPr lang="en-US" dirty="0" err="1" smtClean="0"/>
              <a:t>kimmatini</a:t>
            </a:r>
            <a:r>
              <a:rPr lang="en-US" dirty="0" smtClean="0"/>
              <a:t> </a:t>
            </a:r>
            <a:r>
              <a:rPr lang="en-US" dirty="0" err="1" smtClean="0"/>
              <a:t>oshiradi</a:t>
            </a:r>
            <a:r>
              <a:rPr lang="en-US" dirty="0" smtClean="0"/>
              <a:t>. </a:t>
            </a:r>
            <a:r>
              <a:rPr lang="en-US" dirty="0" err="1" smtClean="0"/>
              <a:t>Masalan</a:t>
            </a:r>
            <a:r>
              <a:rPr lang="en-US" dirty="0" smtClean="0"/>
              <a:t>, </a:t>
            </a:r>
            <a:r>
              <a:rPr lang="en-US" dirty="0" err="1" smtClean="0"/>
              <a:t>polyakcha</a:t>
            </a:r>
            <a:r>
              <a:rPr lang="en-US" dirty="0" smtClean="0"/>
              <a:t> </a:t>
            </a:r>
            <a:r>
              <a:rPr lang="en-US" dirty="0" err="1" smtClean="0"/>
              <a:t>sardak</a:t>
            </a:r>
            <a:r>
              <a:rPr lang="en-US" dirty="0" smtClean="0"/>
              <a:t> </a:t>
            </a:r>
            <a:r>
              <a:rPr lang="en-US" dirty="0" err="1" smtClean="0"/>
              <a:t>tuxumli</a:t>
            </a:r>
            <a:r>
              <a:rPr lang="en-US" dirty="0" smtClean="0"/>
              <a:t> 2 </a:t>
            </a:r>
            <a:r>
              <a:rPr lang="en-US" dirty="0" err="1" smtClean="0"/>
              <a:t>yogli</a:t>
            </a:r>
            <a:r>
              <a:rPr lang="en-US" dirty="0" smtClean="0"/>
              <a:t> </a:t>
            </a:r>
            <a:r>
              <a:rPr lang="en-US" dirty="0" err="1" smtClean="0"/>
              <a:t>kaynatilgan</a:t>
            </a:r>
            <a:r>
              <a:rPr lang="en-US" dirty="0" smtClean="0"/>
              <a:t> </a:t>
            </a:r>
            <a:r>
              <a:rPr lang="en-US" dirty="0" err="1" smtClean="0"/>
              <a:t>karam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uzatilganda</a:t>
            </a:r>
            <a:r>
              <a:rPr lang="en-US" dirty="0" smtClean="0"/>
              <a:t>, </a:t>
            </a:r>
            <a:r>
              <a:rPr lang="en-US" dirty="0" err="1" smtClean="0"/>
              <a:t>tarkibidagi</a:t>
            </a:r>
            <a:r>
              <a:rPr lang="en-US" dirty="0" smtClean="0"/>
              <a:t> </a:t>
            </a:r>
            <a:r>
              <a:rPr lang="en-US" dirty="0" err="1" smtClean="0"/>
              <a:t>yog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oksillar</a:t>
            </a:r>
            <a:r>
              <a:rPr lang="en-US" dirty="0" smtClean="0"/>
              <a:t> </a:t>
            </a:r>
            <a:r>
              <a:rPr lang="en-US" dirty="0" err="1" smtClean="0"/>
              <a:t>xisobiga</a:t>
            </a:r>
            <a:r>
              <a:rPr lang="en-US" dirty="0" smtClean="0"/>
              <a:t> </a:t>
            </a:r>
            <a:r>
              <a:rPr lang="en-US" dirty="0" err="1" smtClean="0"/>
              <a:t>taom</a:t>
            </a:r>
            <a:r>
              <a:rPr lang="en-US" dirty="0" smtClean="0"/>
              <a:t> </a:t>
            </a:r>
            <a:r>
              <a:rPr lang="en-US" dirty="0" err="1" smtClean="0"/>
              <a:t>kaloriyasini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necha</a:t>
            </a:r>
            <a:r>
              <a:rPr lang="en-US" dirty="0" smtClean="0"/>
              <a:t> </a:t>
            </a:r>
            <a:r>
              <a:rPr lang="en-US" dirty="0" err="1" smtClean="0"/>
              <a:t>barovar</a:t>
            </a:r>
            <a:r>
              <a:rPr lang="en-US" dirty="0" smtClean="0"/>
              <a:t> </a:t>
            </a:r>
            <a:r>
              <a:rPr lang="en-US" dirty="0" err="1" smtClean="0"/>
              <a:t>oshiradi</a:t>
            </a:r>
            <a:r>
              <a:rPr lang="en-US" dirty="0" smtClean="0"/>
              <a:t>. </a:t>
            </a:r>
            <a:r>
              <a:rPr lang="en-US" dirty="0" err="1" smtClean="0"/>
              <a:t>Sardaklar</a:t>
            </a:r>
            <a:r>
              <a:rPr lang="en-US" dirty="0" smtClean="0"/>
              <a:t> </a:t>
            </a:r>
            <a:r>
              <a:rPr lang="en-US" dirty="0" err="1" smtClean="0"/>
              <a:t>ishtaxani</a:t>
            </a:r>
            <a:r>
              <a:rPr lang="en-US" dirty="0" smtClean="0"/>
              <a:t> </a:t>
            </a:r>
            <a:r>
              <a:rPr lang="en-US" dirty="0" err="1" smtClean="0"/>
              <a:t>ochishga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taomning</a:t>
            </a:r>
            <a:r>
              <a:rPr lang="en-US" dirty="0" smtClean="0"/>
              <a:t> </a:t>
            </a:r>
            <a:r>
              <a:rPr lang="en-US" dirty="0" err="1" smtClean="0"/>
              <a:t>asosiy</a:t>
            </a:r>
            <a:r>
              <a:rPr lang="en-US" dirty="0" smtClean="0"/>
              <a:t> </a:t>
            </a:r>
            <a:r>
              <a:rPr lang="en-US" dirty="0" err="1" smtClean="0"/>
              <a:t>maxsulotlarining</a:t>
            </a:r>
            <a:r>
              <a:rPr lang="en-US" dirty="0" smtClean="0"/>
              <a:t> </a:t>
            </a:r>
            <a:r>
              <a:rPr lang="en-US" dirty="0" err="1" smtClean="0"/>
              <a:t>xazm</a:t>
            </a:r>
            <a:r>
              <a:rPr lang="en-US" dirty="0" smtClean="0"/>
              <a:t> </a:t>
            </a:r>
            <a:r>
              <a:rPr lang="en-US" dirty="0" err="1" smtClean="0"/>
              <a:t>kilinishiga</a:t>
            </a:r>
            <a:r>
              <a:rPr lang="en-US" dirty="0" smtClean="0"/>
              <a:t> </a:t>
            </a:r>
            <a:r>
              <a:rPr lang="en-US" dirty="0" err="1" smtClean="0"/>
              <a:t>yordam</a:t>
            </a:r>
            <a:r>
              <a:rPr lang="en-US" dirty="0" smtClean="0"/>
              <a:t> </a:t>
            </a:r>
            <a:r>
              <a:rPr lang="en-US" dirty="0" err="1" smtClean="0"/>
              <a:t>beradi</a:t>
            </a:r>
            <a:r>
              <a:rPr lang="en-US" dirty="0" smtClean="0"/>
              <a:t>. Bu </a:t>
            </a:r>
            <a:r>
              <a:rPr lang="en-US" dirty="0" err="1" smtClean="0"/>
              <a:t>uning</a:t>
            </a:r>
            <a:r>
              <a:rPr lang="en-US" dirty="0" smtClean="0"/>
              <a:t> </a:t>
            </a:r>
            <a:r>
              <a:rPr lang="en-US" dirty="0" err="1" smtClean="0"/>
              <a:t>ekstraktligi</a:t>
            </a:r>
            <a:r>
              <a:rPr lang="en-US" dirty="0" smtClean="0"/>
              <a:t>, </a:t>
            </a:r>
            <a:r>
              <a:rPr lang="en-US" dirty="0" err="1" smtClean="0"/>
              <a:t>xushbo’yligi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ta’m</a:t>
            </a:r>
            <a:r>
              <a:rPr lang="en-US" dirty="0" smtClean="0"/>
              <a:t> </a:t>
            </a:r>
            <a:r>
              <a:rPr lang="en-US" dirty="0" err="1" smtClean="0"/>
              <a:t>maxsulotlari</a:t>
            </a:r>
            <a:r>
              <a:rPr lang="en-US" dirty="0" smtClean="0"/>
              <a:t> </a:t>
            </a:r>
            <a:r>
              <a:rPr lang="en-US" dirty="0" err="1" smtClean="0"/>
              <a:t>tarkibliligi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tushuntiriladiki</a:t>
            </a:r>
            <a:r>
              <a:rPr lang="en-US" dirty="0" smtClean="0"/>
              <a:t>,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ovkat</a:t>
            </a:r>
            <a:r>
              <a:rPr lang="en-US" dirty="0" smtClean="0"/>
              <a:t> </a:t>
            </a:r>
            <a:r>
              <a:rPr lang="en-US" dirty="0" err="1" smtClean="0"/>
              <a:t>xazm</a:t>
            </a:r>
            <a:r>
              <a:rPr lang="en-US" dirty="0" smtClean="0"/>
              <a:t> </a:t>
            </a:r>
            <a:r>
              <a:rPr lang="en-US" dirty="0" err="1" smtClean="0"/>
              <a:t>kilish</a:t>
            </a:r>
            <a:r>
              <a:rPr lang="en-US" dirty="0" smtClean="0"/>
              <a:t> </a:t>
            </a:r>
            <a:r>
              <a:rPr lang="en-US" dirty="0" err="1" smtClean="0"/>
              <a:t>sekresiyalarining</a:t>
            </a:r>
            <a:r>
              <a:rPr lang="en-US" dirty="0" smtClean="0"/>
              <a:t> </a:t>
            </a:r>
            <a:r>
              <a:rPr lang="en-US" dirty="0" err="1" smtClean="0"/>
              <a:t>o’zining</a:t>
            </a:r>
            <a:r>
              <a:rPr lang="en-US" dirty="0" smtClean="0"/>
              <a:t> </a:t>
            </a:r>
            <a:r>
              <a:rPr lang="en-US" dirty="0" err="1" smtClean="0"/>
              <a:t>ta’m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xushbo’yligi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 </a:t>
            </a:r>
            <a:r>
              <a:rPr lang="en-US" dirty="0" err="1" smtClean="0"/>
              <a:t>ishtaxani</a:t>
            </a:r>
            <a:r>
              <a:rPr lang="en-US" dirty="0" smtClean="0"/>
              <a:t> </a:t>
            </a:r>
            <a:r>
              <a:rPr lang="en-US" dirty="0" err="1" smtClean="0"/>
              <a:t>ko’zgatadi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92" y="188640"/>
            <a:ext cx="507938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97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z-Cyrl-UZ" dirty="0" smtClean="0"/>
              <a:t/>
            </a:r>
            <a:br>
              <a:rPr lang="uz-Cyrl-UZ" dirty="0" smtClean="0"/>
            </a:br>
            <a:r>
              <a:rPr lang="en-US" dirty="0" smtClean="0"/>
              <a:t>2.Qizil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qayla</a:t>
            </a:r>
            <a:r>
              <a:rPr lang="en-US" dirty="0"/>
              <a:t> </a:t>
            </a:r>
            <a:r>
              <a:rPr lang="en-US" dirty="0" err="1"/>
              <a:t>tayyorlash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err="1"/>
              <a:t>Qaylalar</a:t>
            </a:r>
            <a:r>
              <a:rPr lang="en-US" dirty="0"/>
              <a:t> </a:t>
            </a:r>
            <a:r>
              <a:rPr lang="en-US" dirty="0" err="1"/>
              <a:t>oddiy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murakkab</a:t>
            </a:r>
            <a:r>
              <a:rPr lang="en-US" dirty="0"/>
              <a:t> </a:t>
            </a:r>
            <a:r>
              <a:rPr lang="en-US" dirty="0" err="1"/>
              <a:t>turlarga</a:t>
            </a:r>
            <a:r>
              <a:rPr lang="en-US" dirty="0"/>
              <a:t> </a:t>
            </a:r>
            <a:r>
              <a:rPr lang="en-US" dirty="0" err="1"/>
              <a:t>bo’linadi</a:t>
            </a:r>
            <a:r>
              <a:rPr lang="en-US" dirty="0"/>
              <a:t>. </a:t>
            </a:r>
            <a:r>
              <a:rPr lang="en-US" dirty="0" err="1"/>
              <a:t>Oddiylari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mahsulotdan</a:t>
            </a:r>
            <a:r>
              <a:rPr lang="en-US" dirty="0"/>
              <a:t>, </a:t>
            </a:r>
            <a:r>
              <a:rPr lang="en-US" dirty="0" err="1"/>
              <a:t>murakkablari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necha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mahsulotdan</a:t>
            </a:r>
            <a:r>
              <a:rPr lang="en-US" dirty="0"/>
              <a:t> </a:t>
            </a:r>
            <a:r>
              <a:rPr lang="en-US" dirty="0" err="1"/>
              <a:t>tarkib</a:t>
            </a:r>
            <a:r>
              <a:rPr lang="en-US" dirty="0"/>
              <a:t> </a:t>
            </a:r>
            <a:r>
              <a:rPr lang="en-US" dirty="0" err="1"/>
              <a:t>topgan</a:t>
            </a:r>
            <a:r>
              <a:rPr lang="en-US" dirty="0"/>
              <a:t>. </a:t>
            </a:r>
            <a:r>
              <a:rPr lang="en-US" dirty="0" err="1"/>
              <a:t>Murakkab</a:t>
            </a:r>
            <a:r>
              <a:rPr lang="en-US" dirty="0"/>
              <a:t> </a:t>
            </a:r>
            <a:r>
              <a:rPr lang="en-US" dirty="0" err="1"/>
              <a:t>garnirlar</a:t>
            </a:r>
            <a:r>
              <a:rPr lang="en-US" dirty="0"/>
              <a:t> </a:t>
            </a:r>
            <a:r>
              <a:rPr lang="en-US" dirty="0" err="1"/>
              <a:t>tuzishda</a:t>
            </a:r>
            <a:r>
              <a:rPr lang="en-US" dirty="0"/>
              <a:t> </a:t>
            </a:r>
            <a:r>
              <a:rPr lang="en-US" dirty="0" err="1"/>
              <a:t>mazasi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rangi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keladigan</a:t>
            </a:r>
            <a:r>
              <a:rPr lang="en-US" dirty="0"/>
              <a:t> </a:t>
            </a:r>
            <a:r>
              <a:rPr lang="en-US" dirty="0" err="1"/>
              <a:t>mahsulotlar</a:t>
            </a:r>
            <a:r>
              <a:rPr lang="en-US" dirty="0"/>
              <a:t> </a:t>
            </a:r>
            <a:r>
              <a:rPr lang="en-US" dirty="0" err="1"/>
              <a:t>tanlanadi</a:t>
            </a:r>
            <a:r>
              <a:rPr lang="en-US" dirty="0"/>
              <a:t>. </a:t>
            </a:r>
            <a:r>
              <a:rPr lang="en-US" dirty="0" err="1"/>
              <a:t>Qayla</a:t>
            </a:r>
            <a:r>
              <a:rPr lang="en-US" dirty="0"/>
              <a:t> </a:t>
            </a:r>
            <a:r>
              <a:rPr lang="en-US" dirty="0" err="1"/>
              <a:t>massasi</a:t>
            </a:r>
            <a:r>
              <a:rPr lang="en-US" dirty="0"/>
              <a:t> </a:t>
            </a:r>
            <a:r>
              <a:rPr lang="en-US" dirty="0" err="1"/>
              <a:t>odatda</a:t>
            </a:r>
            <a:r>
              <a:rPr lang="en-US" dirty="0"/>
              <a:t> 150 gr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etadi</a:t>
            </a:r>
            <a:r>
              <a:rPr lang="en-US" dirty="0"/>
              <a:t>, ammo </a:t>
            </a:r>
            <a:r>
              <a:rPr lang="en-US" dirty="0" err="1"/>
              <a:t>ba’zi</a:t>
            </a:r>
            <a:r>
              <a:rPr lang="en-US" dirty="0"/>
              <a:t> </a:t>
            </a:r>
            <a:r>
              <a:rPr lang="en-US" dirty="0" err="1"/>
              <a:t>resepturalarda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massasi</a:t>
            </a:r>
            <a:r>
              <a:rPr lang="en-US" dirty="0"/>
              <a:t> 200-250 gr </a:t>
            </a:r>
            <a:r>
              <a:rPr lang="en-US" dirty="0" err="1"/>
              <a:t>gacha</a:t>
            </a:r>
            <a:r>
              <a:rPr lang="en-US" dirty="0"/>
              <a:t> </a:t>
            </a:r>
            <a:r>
              <a:rPr lang="en-US" dirty="0" err="1"/>
              <a:t>bo’lishi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Ba’zida</a:t>
            </a:r>
            <a:r>
              <a:rPr lang="en-US" dirty="0"/>
              <a:t> </a:t>
            </a:r>
            <a:r>
              <a:rPr lang="en-US" dirty="0" err="1"/>
              <a:t>resepturalarda</a:t>
            </a:r>
            <a:r>
              <a:rPr lang="en-US" dirty="0"/>
              <a:t> </a:t>
            </a:r>
            <a:r>
              <a:rPr lang="en-US" dirty="0" err="1"/>
              <a:t>ko’rsatilganidek</a:t>
            </a:r>
            <a:r>
              <a:rPr lang="en-US" dirty="0"/>
              <a:t> </a:t>
            </a:r>
            <a:r>
              <a:rPr lang="en-US" dirty="0" err="1"/>
              <a:t>garnir</a:t>
            </a:r>
            <a:r>
              <a:rPr lang="en-US" dirty="0"/>
              <a:t> </a:t>
            </a:r>
            <a:r>
              <a:rPr lang="en-US" dirty="0" err="1"/>
              <a:t>miqdori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, </a:t>
            </a:r>
            <a:r>
              <a:rPr lang="en-US" dirty="0" err="1"/>
              <a:t>tuzli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sirkalangan</a:t>
            </a:r>
            <a:r>
              <a:rPr lang="en-US" dirty="0"/>
              <a:t> </a:t>
            </a:r>
            <a:r>
              <a:rPr lang="en-US" dirty="0" err="1"/>
              <a:t>sabzavotlarni</a:t>
            </a:r>
            <a:r>
              <a:rPr lang="en-US" dirty="0"/>
              <a:t> 1 </a:t>
            </a:r>
            <a:r>
              <a:rPr lang="en-US" dirty="0" err="1"/>
              <a:t>porsiya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50-70 </a:t>
            </a:r>
            <a:r>
              <a:rPr lang="en-US" dirty="0" err="1"/>
              <a:t>gramm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uzatish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349018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err="1" smtClean="0"/>
              <a:t>Xom</a:t>
            </a:r>
            <a:r>
              <a:rPr lang="en-US" dirty="0" smtClean="0"/>
              <a:t>- </a:t>
            </a:r>
            <a:r>
              <a:rPr lang="en-US" dirty="0" err="1"/>
              <a:t>ashyo</a:t>
            </a:r>
            <a:r>
              <a:rPr lang="en-US" dirty="0"/>
              <a:t> </a:t>
            </a:r>
            <a:r>
              <a:rPr lang="en-US" dirty="0" err="1"/>
              <a:t>maxsulotlari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/>
              <a:t>xom</a:t>
            </a:r>
            <a:r>
              <a:rPr lang="en-US" dirty="0"/>
              <a:t> </a:t>
            </a:r>
            <a:r>
              <a:rPr lang="en-US" dirty="0" err="1"/>
              <a:t>ashyo</a:t>
            </a:r>
            <a:r>
              <a:rPr lang="en-US" dirty="0"/>
              <a:t> </a:t>
            </a:r>
            <a:r>
              <a:rPr lang="en-US" dirty="0" err="1" smtClean="0"/>
              <a:t>maxsulotlari</a:t>
            </a:r>
            <a:endParaRPr lang="en-US" dirty="0" smtClean="0"/>
          </a:p>
          <a:p>
            <a:r>
              <a:rPr lang="en-US" dirty="0" err="1" smtClean="0"/>
              <a:t>Oliy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navli</a:t>
            </a:r>
            <a:r>
              <a:rPr lang="en-US" dirty="0"/>
              <a:t> </a:t>
            </a:r>
            <a:r>
              <a:rPr lang="en-US" dirty="0" err="1"/>
              <a:t>bugdoy</a:t>
            </a:r>
            <a:r>
              <a:rPr lang="en-US" dirty="0"/>
              <a:t> </a:t>
            </a:r>
            <a:r>
              <a:rPr lang="en-US" dirty="0" err="1" smtClean="0"/>
              <a:t>uni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kartoshka</a:t>
            </a:r>
            <a:r>
              <a:rPr lang="en-US" dirty="0"/>
              <a:t> </a:t>
            </a:r>
            <a:r>
              <a:rPr lang="en-US" dirty="0" err="1"/>
              <a:t>kraxmali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suyaklar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ildiz</a:t>
            </a:r>
            <a:r>
              <a:rPr lang="en-US" dirty="0" smtClean="0"/>
              <a:t> </a:t>
            </a:r>
            <a:r>
              <a:rPr lang="en-US" dirty="0" err="1"/>
              <a:t>mevalari</a:t>
            </a:r>
            <a:r>
              <a:rPr lang="en-US" dirty="0"/>
              <a:t> </a:t>
            </a:r>
            <a:r>
              <a:rPr lang="en-US" dirty="0" err="1"/>
              <a:t>sabzavotlar</a:t>
            </a:r>
            <a:r>
              <a:rPr lang="en-US" dirty="0"/>
              <a:t> (</a:t>
            </a:r>
            <a:r>
              <a:rPr lang="en-US" dirty="0" err="1"/>
              <a:t>sabzi</a:t>
            </a:r>
            <a:r>
              <a:rPr lang="en-US" dirty="0"/>
              <a:t>, </a:t>
            </a:r>
            <a:r>
              <a:rPr lang="en-US" dirty="0" err="1"/>
              <a:t>kashnich</a:t>
            </a:r>
            <a:r>
              <a:rPr lang="en-US" dirty="0"/>
              <a:t>, </a:t>
            </a:r>
            <a:r>
              <a:rPr lang="en-US" dirty="0" err="1"/>
              <a:t>selderey</a:t>
            </a:r>
            <a:r>
              <a:rPr lang="en-US" dirty="0"/>
              <a:t>), </a:t>
            </a:r>
            <a:r>
              <a:rPr lang="en-US" dirty="0" err="1"/>
              <a:t>piyoz</a:t>
            </a:r>
            <a:r>
              <a:rPr lang="en-US" dirty="0"/>
              <a:t>, </a:t>
            </a:r>
            <a:r>
              <a:rPr lang="en-US" dirty="0" err="1"/>
              <a:t>ko’zikorin</a:t>
            </a:r>
            <a:r>
              <a:rPr lang="en-US" dirty="0"/>
              <a:t>, </a:t>
            </a:r>
            <a:r>
              <a:rPr lang="en-US" dirty="0" err="1"/>
              <a:t>tomat</a:t>
            </a:r>
            <a:r>
              <a:rPr lang="en-US" dirty="0"/>
              <a:t> </a:t>
            </a:r>
            <a:r>
              <a:rPr lang="en-US" dirty="0" err="1"/>
              <a:t>pastasi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tomat</a:t>
            </a:r>
            <a:r>
              <a:rPr lang="en-US" dirty="0"/>
              <a:t> </a:t>
            </a:r>
            <a:r>
              <a:rPr lang="en-US" dirty="0" err="1"/>
              <a:t>pyuresi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tuzlangan</a:t>
            </a:r>
            <a:r>
              <a:rPr lang="en-US" dirty="0" smtClean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sirkalangan</a:t>
            </a:r>
            <a:r>
              <a:rPr lang="en-US" dirty="0"/>
              <a:t> </a:t>
            </a:r>
            <a:r>
              <a:rPr lang="en-US" dirty="0" err="1"/>
              <a:t>bodring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pazandalik</a:t>
            </a:r>
            <a:r>
              <a:rPr lang="en-US" dirty="0" smtClean="0"/>
              <a:t> </a:t>
            </a:r>
            <a:r>
              <a:rPr lang="en-US" dirty="0" err="1"/>
              <a:t>yoglari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sarigyog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sirka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limon</a:t>
            </a:r>
            <a:r>
              <a:rPr lang="en-US" dirty="0"/>
              <a:t> </a:t>
            </a:r>
            <a:r>
              <a:rPr lang="en-US" dirty="0" err="1"/>
              <a:t>kislotasi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shakar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boshkalar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Sirka</a:t>
            </a:r>
            <a:r>
              <a:rPr lang="en-US" dirty="0" smtClean="0"/>
              <a:t> </a:t>
            </a:r>
            <a:r>
              <a:rPr lang="en-US" dirty="0" err="1"/>
              <a:t>kislotasini</a:t>
            </a:r>
            <a:r>
              <a:rPr lang="en-US" dirty="0"/>
              <a:t> </a:t>
            </a:r>
            <a:r>
              <a:rPr lang="en-US" dirty="0" err="1"/>
              <a:t>limon</a:t>
            </a:r>
            <a:r>
              <a:rPr lang="en-US" dirty="0"/>
              <a:t> </a:t>
            </a:r>
            <a:r>
              <a:rPr lang="en-US" dirty="0" err="1"/>
              <a:t>kislotasi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o’zgartirish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 smtClean="0"/>
              <a:t>,</a:t>
            </a:r>
            <a:endParaRPr lang="uz-Cyrl-UZ" dirty="0" smtClean="0"/>
          </a:p>
          <a:p>
            <a:r>
              <a:rPr lang="en-US" dirty="0" smtClean="0"/>
              <a:t> </a:t>
            </a:r>
            <a:r>
              <a:rPr lang="en-US" dirty="0" err="1"/>
              <a:t>aloxida</a:t>
            </a:r>
            <a:r>
              <a:rPr lang="en-US" dirty="0"/>
              <a:t> </a:t>
            </a:r>
            <a:r>
              <a:rPr lang="en-US" dirty="0" err="1"/>
              <a:t>xollarda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nordon</a:t>
            </a:r>
            <a:r>
              <a:rPr lang="en-US" dirty="0"/>
              <a:t> </a:t>
            </a:r>
            <a:r>
              <a:rPr lang="en-US" dirty="0" err="1"/>
              <a:t>maxsulotlar</a:t>
            </a:r>
            <a:r>
              <a:rPr lang="en-US" dirty="0"/>
              <a:t> (</a:t>
            </a:r>
            <a:r>
              <a:rPr lang="en-US" dirty="0" err="1"/>
              <a:t>turshak</a:t>
            </a:r>
            <a:r>
              <a:rPr lang="en-US" dirty="0"/>
              <a:t>, </a:t>
            </a:r>
            <a:r>
              <a:rPr lang="en-US" dirty="0" err="1"/>
              <a:t>reven</a:t>
            </a:r>
            <a:r>
              <a:rPr lang="en-US" dirty="0"/>
              <a:t>, </a:t>
            </a:r>
            <a:r>
              <a:rPr lang="en-US" dirty="0" err="1"/>
              <a:t>shuningdek</a:t>
            </a:r>
            <a:r>
              <a:rPr lang="en-US" dirty="0"/>
              <a:t> </a:t>
            </a:r>
            <a:r>
              <a:rPr lang="en-US" dirty="0" err="1"/>
              <a:t>barbaris</a:t>
            </a:r>
            <a:r>
              <a:rPr lang="en-US" dirty="0"/>
              <a:t>)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alamashtirish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     </a:t>
            </a:r>
            <a:endParaRPr lang="uz-Cyrl-UZ" dirty="0" smtClean="0"/>
          </a:p>
          <a:p>
            <a:r>
              <a:rPr lang="en-US" dirty="0" smtClean="0"/>
              <a:t> </a:t>
            </a:r>
            <a:r>
              <a:rPr lang="en-US" dirty="0" err="1"/>
              <a:t>Sardaklarga</a:t>
            </a:r>
            <a:r>
              <a:rPr lang="en-US" dirty="0"/>
              <a:t> </a:t>
            </a:r>
            <a:r>
              <a:rPr lang="en-US" dirty="0" err="1"/>
              <a:t>xushta’mlilik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xushbuylik</a:t>
            </a:r>
            <a:r>
              <a:rPr lang="en-US" dirty="0"/>
              <a:t> </a:t>
            </a:r>
            <a:r>
              <a:rPr lang="en-US" dirty="0" err="1"/>
              <a:t>berish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assortimentdagi</a:t>
            </a:r>
            <a:r>
              <a:rPr lang="en-US" dirty="0"/>
              <a:t> </a:t>
            </a:r>
            <a:r>
              <a:rPr lang="en-US" dirty="0" err="1"/>
              <a:t>ziravorlar</a:t>
            </a:r>
            <a:r>
              <a:rPr lang="en-US" dirty="0"/>
              <a:t>: </a:t>
            </a:r>
            <a:r>
              <a:rPr lang="en-US" dirty="0" err="1"/>
              <a:t>no’xatli</a:t>
            </a:r>
            <a:r>
              <a:rPr lang="en-US" dirty="0"/>
              <a:t> </a:t>
            </a:r>
            <a:r>
              <a:rPr lang="en-US" dirty="0" err="1"/>
              <a:t>kalampir</a:t>
            </a:r>
            <a:r>
              <a:rPr lang="en-US" dirty="0"/>
              <a:t> (</a:t>
            </a:r>
            <a:r>
              <a:rPr lang="en-US" dirty="0" err="1"/>
              <a:t>kora</a:t>
            </a:r>
            <a:r>
              <a:rPr lang="en-US" dirty="0"/>
              <a:t>, </a:t>
            </a:r>
            <a:r>
              <a:rPr lang="en-US" dirty="0" err="1"/>
              <a:t>xushbuy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kizil</a:t>
            </a:r>
            <a:r>
              <a:rPr lang="en-US" dirty="0"/>
              <a:t>), </a:t>
            </a:r>
            <a:r>
              <a:rPr lang="en-US" dirty="0" err="1"/>
              <a:t>lavr</a:t>
            </a:r>
            <a:r>
              <a:rPr lang="en-US" dirty="0"/>
              <a:t> </a:t>
            </a:r>
            <a:r>
              <a:rPr lang="en-US" dirty="0" err="1"/>
              <a:t>bargi</a:t>
            </a:r>
            <a:r>
              <a:rPr lang="en-US" dirty="0"/>
              <a:t>, </a:t>
            </a:r>
            <a:r>
              <a:rPr lang="en-US" dirty="0" err="1"/>
              <a:t>kardamon</a:t>
            </a:r>
            <a:r>
              <a:rPr lang="en-US" dirty="0"/>
              <a:t>, </a:t>
            </a:r>
            <a:r>
              <a:rPr lang="en-US" dirty="0" err="1"/>
              <a:t>muskat</a:t>
            </a:r>
            <a:r>
              <a:rPr lang="en-US" dirty="0"/>
              <a:t> </a:t>
            </a:r>
            <a:r>
              <a:rPr lang="en-US" dirty="0" err="1"/>
              <a:t>yongogi</a:t>
            </a:r>
            <a:r>
              <a:rPr lang="en-US" dirty="0"/>
              <a:t>, </a:t>
            </a:r>
            <a:r>
              <a:rPr lang="en-US" dirty="0" err="1"/>
              <a:t>ekstragon</a:t>
            </a:r>
            <a:r>
              <a:rPr lang="en-US" dirty="0"/>
              <a:t>, </a:t>
            </a:r>
            <a:r>
              <a:rPr lang="en-US" dirty="0" err="1"/>
              <a:t>korisa</a:t>
            </a:r>
            <a:r>
              <a:rPr lang="en-US" dirty="0"/>
              <a:t>, </a:t>
            </a:r>
            <a:r>
              <a:rPr lang="en-US" dirty="0" err="1"/>
              <a:t>gvozdika</a:t>
            </a:r>
            <a:r>
              <a:rPr lang="en-US" dirty="0"/>
              <a:t>, </a:t>
            </a:r>
            <a:r>
              <a:rPr lang="en-US" dirty="0" err="1"/>
              <a:t>zanjabil</a:t>
            </a:r>
            <a:r>
              <a:rPr lang="en-US" dirty="0"/>
              <a:t> (</a:t>
            </a:r>
            <a:r>
              <a:rPr lang="en-US" dirty="0" err="1"/>
              <a:t>o’simlik</a:t>
            </a:r>
            <a:r>
              <a:rPr lang="en-US" dirty="0"/>
              <a:t> </a:t>
            </a:r>
            <a:r>
              <a:rPr lang="en-US" dirty="0" err="1"/>
              <a:t>ildizidan</a:t>
            </a:r>
            <a:r>
              <a:rPr lang="en-US" dirty="0"/>
              <a:t> </a:t>
            </a:r>
            <a:r>
              <a:rPr lang="en-US" dirty="0" err="1"/>
              <a:t>tayyorlangan</a:t>
            </a:r>
            <a:r>
              <a:rPr lang="en-US" dirty="0"/>
              <a:t> </a:t>
            </a:r>
            <a:r>
              <a:rPr lang="en-US" dirty="0" err="1"/>
              <a:t>ziravor</a:t>
            </a:r>
            <a:r>
              <a:rPr lang="en-US" dirty="0"/>
              <a:t>), vino, </a:t>
            </a:r>
            <a:r>
              <a:rPr lang="en-US" dirty="0" err="1"/>
              <a:t>gorchisa</a:t>
            </a:r>
            <a:r>
              <a:rPr lang="en-US" dirty="0"/>
              <a:t> (</a:t>
            </a:r>
            <a:r>
              <a:rPr lang="en-US" dirty="0" err="1"/>
              <a:t>xantal</a:t>
            </a:r>
            <a:r>
              <a:rPr lang="en-US" dirty="0"/>
              <a:t>, </a:t>
            </a:r>
            <a:r>
              <a:rPr lang="en-US" dirty="0" err="1"/>
              <a:t>achchik</a:t>
            </a:r>
            <a:r>
              <a:rPr lang="en-US" dirty="0"/>
              <a:t> </a:t>
            </a:r>
            <a:r>
              <a:rPr lang="en-US" dirty="0" err="1"/>
              <a:t>o’simlik</a:t>
            </a:r>
            <a:r>
              <a:rPr lang="en-US" dirty="0"/>
              <a:t>,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o’simlik</a:t>
            </a:r>
            <a:r>
              <a:rPr lang="en-US" dirty="0"/>
              <a:t> </a:t>
            </a:r>
            <a:r>
              <a:rPr lang="en-US" dirty="0" err="1"/>
              <a:t>urugidan</a:t>
            </a:r>
            <a:r>
              <a:rPr lang="en-US" dirty="0"/>
              <a:t> </a:t>
            </a:r>
            <a:r>
              <a:rPr lang="en-US" dirty="0" err="1"/>
              <a:t>tayyorlangan</a:t>
            </a:r>
            <a:r>
              <a:rPr lang="en-US" dirty="0"/>
              <a:t> </a:t>
            </a:r>
            <a:r>
              <a:rPr lang="en-US" dirty="0" err="1"/>
              <a:t>ziravor</a:t>
            </a:r>
            <a:r>
              <a:rPr lang="en-US" dirty="0"/>
              <a:t>), </a:t>
            </a:r>
            <a:r>
              <a:rPr lang="en-US" dirty="0" err="1"/>
              <a:t>vanil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vanilin</a:t>
            </a:r>
            <a:r>
              <a:rPr lang="en-US" dirty="0"/>
              <a:t> (</a:t>
            </a:r>
            <a:r>
              <a:rPr lang="en-US" dirty="0" err="1"/>
              <a:t>vanil</a:t>
            </a:r>
            <a:r>
              <a:rPr lang="en-US" dirty="0"/>
              <a:t> </a:t>
            </a:r>
            <a:r>
              <a:rPr lang="en-US" dirty="0" err="1"/>
              <a:t>mevasidan</a:t>
            </a:r>
            <a:r>
              <a:rPr lang="en-US" dirty="0"/>
              <a:t> </a:t>
            </a:r>
            <a:r>
              <a:rPr lang="en-US" dirty="0" err="1"/>
              <a:t>olinadigan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sun’iy</a:t>
            </a:r>
            <a:r>
              <a:rPr lang="en-US" dirty="0"/>
              <a:t> </a:t>
            </a:r>
            <a:r>
              <a:rPr lang="en-US" dirty="0" err="1"/>
              <a:t>xushbuy</a:t>
            </a:r>
            <a:r>
              <a:rPr lang="en-US" dirty="0"/>
              <a:t> </a:t>
            </a:r>
            <a:r>
              <a:rPr lang="en-US" dirty="0" err="1"/>
              <a:t>modda</a:t>
            </a:r>
            <a:r>
              <a:rPr lang="en-US" dirty="0"/>
              <a:t>) </a:t>
            </a:r>
            <a:r>
              <a:rPr lang="en-US" dirty="0" err="1"/>
              <a:t>tuz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boshkalar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64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Qaylalar</a:t>
            </a:r>
            <a:r>
              <a:rPr lang="en-US" dirty="0" smtClean="0"/>
              <a:t> </a:t>
            </a:r>
            <a:endParaRPr lang="uz-Cyrl-U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34" y="1412776"/>
            <a:ext cx="214597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93945"/>
            <a:ext cx="2620963" cy="213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93945"/>
            <a:ext cx="252028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57" y="1532866"/>
            <a:ext cx="2620963" cy="189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29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Tayyorlanishi</a:t>
            </a:r>
            <a:r>
              <a:rPr lang="en-US" dirty="0" smtClean="0"/>
              <a:t>.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err="1"/>
              <a:t>Unni</a:t>
            </a:r>
            <a:r>
              <a:rPr lang="en-US" dirty="0"/>
              <a:t> </a:t>
            </a:r>
            <a:r>
              <a:rPr lang="en-US" dirty="0" err="1"/>
              <a:t>kizdirish</a:t>
            </a:r>
            <a:r>
              <a:rPr lang="en-US" dirty="0"/>
              <a:t>, </a:t>
            </a:r>
            <a:r>
              <a:rPr lang="en-US" dirty="0" err="1"/>
              <a:t>kovurish</a:t>
            </a:r>
            <a:r>
              <a:rPr lang="en-US" dirty="0"/>
              <a:t> (</a:t>
            </a:r>
            <a:r>
              <a:rPr lang="en-US" dirty="0" err="1"/>
              <a:t>passerlash</a:t>
            </a:r>
            <a:r>
              <a:rPr lang="en-US" dirty="0"/>
              <a:t>). </a:t>
            </a:r>
            <a:r>
              <a:rPr lang="en-US" dirty="0" err="1"/>
              <a:t>Unni</a:t>
            </a:r>
            <a:r>
              <a:rPr lang="en-US" dirty="0"/>
              <a:t> </a:t>
            </a:r>
            <a:r>
              <a:rPr lang="en-US" dirty="0" err="1"/>
              <a:t>sardaklarga</a:t>
            </a:r>
            <a:r>
              <a:rPr lang="en-US" dirty="0"/>
              <a:t> </a:t>
            </a:r>
            <a:r>
              <a:rPr lang="en-US" dirty="0" err="1"/>
              <a:t>ko’shishdan</a:t>
            </a:r>
            <a:r>
              <a:rPr lang="en-US" dirty="0"/>
              <a:t> </a:t>
            </a:r>
            <a:r>
              <a:rPr lang="en-US" dirty="0" err="1"/>
              <a:t>maksad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kerakli</a:t>
            </a:r>
            <a:r>
              <a:rPr lang="en-US" dirty="0"/>
              <a:t> </a:t>
            </a:r>
            <a:r>
              <a:rPr lang="en-US" dirty="0" err="1"/>
              <a:t>konsistensiyani</a:t>
            </a:r>
            <a:r>
              <a:rPr lang="en-US" dirty="0"/>
              <a:t> </a:t>
            </a:r>
            <a:r>
              <a:rPr lang="en-US" dirty="0" err="1"/>
              <a:t>berishdir</a:t>
            </a:r>
            <a:r>
              <a:rPr lang="en-US" dirty="0"/>
              <a:t>. </a:t>
            </a:r>
            <a:r>
              <a:rPr lang="en-US" dirty="0" err="1"/>
              <a:t>Sardaklar</a:t>
            </a:r>
            <a:r>
              <a:rPr lang="en-US" dirty="0"/>
              <a:t> </a:t>
            </a:r>
            <a:r>
              <a:rPr lang="en-US" dirty="0" err="1"/>
              <a:t>masaliknomasida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kilogramm</a:t>
            </a:r>
            <a:r>
              <a:rPr lang="en-US" dirty="0"/>
              <a:t> </a:t>
            </a:r>
            <a:r>
              <a:rPr lang="en-US" dirty="0" err="1"/>
              <a:t>sardak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50 </a:t>
            </a:r>
            <a:r>
              <a:rPr lang="en-US" dirty="0" err="1"/>
              <a:t>gramm</a:t>
            </a:r>
            <a:r>
              <a:rPr lang="en-US" dirty="0"/>
              <a:t> </a:t>
            </a:r>
            <a:r>
              <a:rPr lang="en-US" dirty="0" err="1"/>
              <a:t>oliy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navli</a:t>
            </a:r>
            <a:r>
              <a:rPr lang="en-US" dirty="0"/>
              <a:t> </a:t>
            </a:r>
            <a:r>
              <a:rPr lang="en-US" dirty="0" err="1"/>
              <a:t>bugdoy</a:t>
            </a:r>
            <a:r>
              <a:rPr lang="en-US" dirty="0"/>
              <a:t>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kushish</a:t>
            </a:r>
            <a:r>
              <a:rPr lang="en-US" dirty="0"/>
              <a:t> </a:t>
            </a:r>
            <a:r>
              <a:rPr lang="en-US" dirty="0" err="1"/>
              <a:t>kerakli</a:t>
            </a:r>
            <a:r>
              <a:rPr lang="en-US" dirty="0"/>
              <a:t> </a:t>
            </a:r>
            <a:r>
              <a:rPr lang="en-US" dirty="0" err="1"/>
              <a:t>berilgan</a:t>
            </a:r>
            <a:r>
              <a:rPr lang="en-US" dirty="0"/>
              <a:t>.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kuyuk</a:t>
            </a:r>
            <a:r>
              <a:rPr lang="en-US" dirty="0"/>
              <a:t> </a:t>
            </a:r>
            <a:r>
              <a:rPr lang="en-US" dirty="0" err="1"/>
              <a:t>sutli</a:t>
            </a:r>
            <a:r>
              <a:rPr lang="en-US" dirty="0"/>
              <a:t> </a:t>
            </a:r>
            <a:r>
              <a:rPr lang="en-US" dirty="0" err="1"/>
              <a:t>sardaklarda</a:t>
            </a:r>
            <a:r>
              <a:rPr lang="en-US" dirty="0"/>
              <a:t> 1 </a:t>
            </a:r>
            <a:r>
              <a:rPr lang="en-US" dirty="0" err="1"/>
              <a:t>kilogramm</a:t>
            </a:r>
            <a:r>
              <a:rPr lang="en-US" dirty="0"/>
              <a:t> </a:t>
            </a:r>
            <a:r>
              <a:rPr lang="en-US" dirty="0" err="1"/>
              <a:t>sardakka</a:t>
            </a:r>
            <a:r>
              <a:rPr lang="en-US" dirty="0"/>
              <a:t> 100 </a:t>
            </a:r>
            <a:r>
              <a:rPr lang="en-US" dirty="0" err="1"/>
              <a:t>gramm</a:t>
            </a:r>
            <a:r>
              <a:rPr lang="en-US" dirty="0"/>
              <a:t> un </a:t>
            </a:r>
            <a:r>
              <a:rPr lang="en-US" dirty="0" err="1"/>
              <a:t>ko’shiladi</a:t>
            </a:r>
            <a:r>
              <a:rPr lang="en-US" dirty="0"/>
              <a:t>. Agar </a:t>
            </a:r>
            <a:r>
              <a:rPr lang="en-US" dirty="0" err="1"/>
              <a:t>sardakka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mikdorda</a:t>
            </a:r>
            <a:r>
              <a:rPr lang="en-US" dirty="0"/>
              <a:t> </a:t>
            </a:r>
            <a:r>
              <a:rPr lang="en-US" dirty="0" err="1"/>
              <a:t>xom</a:t>
            </a:r>
            <a:r>
              <a:rPr lang="en-US" dirty="0"/>
              <a:t> un </a:t>
            </a:r>
            <a:r>
              <a:rPr lang="en-US" dirty="0" err="1"/>
              <a:t>aralashtirilsa</a:t>
            </a:r>
            <a:r>
              <a:rPr lang="en-US" dirty="0"/>
              <a:t>, </a:t>
            </a:r>
            <a:r>
              <a:rPr lang="en-US" dirty="0" err="1"/>
              <a:t>unda</a:t>
            </a:r>
            <a:r>
              <a:rPr lang="en-US" dirty="0"/>
              <a:t> u </a:t>
            </a:r>
            <a:r>
              <a:rPr lang="en-US" dirty="0" err="1"/>
              <a:t>yopishkok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yomon</a:t>
            </a:r>
            <a:r>
              <a:rPr lang="en-US" dirty="0"/>
              <a:t> </a:t>
            </a:r>
            <a:r>
              <a:rPr lang="en-US" dirty="0" err="1"/>
              <a:t>xid</a:t>
            </a:r>
            <a:r>
              <a:rPr lang="en-US" dirty="0"/>
              <a:t> </a:t>
            </a:r>
            <a:r>
              <a:rPr lang="en-US" dirty="0" err="1"/>
              <a:t>keltiradi</a:t>
            </a:r>
            <a:r>
              <a:rPr lang="en-US" dirty="0"/>
              <a:t>.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un </a:t>
            </a:r>
            <a:r>
              <a:rPr lang="en-US" dirty="0" err="1"/>
              <a:t>dastlab</a:t>
            </a:r>
            <a:r>
              <a:rPr lang="en-US" dirty="0"/>
              <a:t> </a:t>
            </a:r>
            <a:r>
              <a:rPr lang="en-US" dirty="0" err="1"/>
              <a:t>passerlanadi</a:t>
            </a:r>
            <a:r>
              <a:rPr lang="en-US" dirty="0"/>
              <a:t>: </a:t>
            </a:r>
            <a:r>
              <a:rPr lang="en-US" dirty="0" err="1"/>
              <a:t>ya’ni</a:t>
            </a:r>
            <a:r>
              <a:rPr lang="en-US" dirty="0"/>
              <a:t> </a:t>
            </a:r>
            <a:r>
              <a:rPr lang="en-US" dirty="0" err="1"/>
              <a:t>rangi</a:t>
            </a:r>
            <a:r>
              <a:rPr lang="en-US" dirty="0"/>
              <a:t> </a:t>
            </a:r>
            <a:r>
              <a:rPr lang="en-US" dirty="0" err="1"/>
              <a:t>o’zgarmagan</a:t>
            </a:r>
            <a:r>
              <a:rPr lang="en-US" dirty="0"/>
              <a:t> </a:t>
            </a:r>
            <a:r>
              <a:rPr lang="en-US" dirty="0" err="1"/>
              <a:t>xolda</a:t>
            </a:r>
            <a:r>
              <a:rPr lang="en-US" dirty="0"/>
              <a:t> 1200S </a:t>
            </a:r>
            <a:r>
              <a:rPr lang="en-US" dirty="0" err="1"/>
              <a:t>xaroratda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150 0S </a:t>
            </a:r>
            <a:r>
              <a:rPr lang="en-US" dirty="0" err="1"/>
              <a:t>xaroratda</a:t>
            </a:r>
            <a:r>
              <a:rPr lang="en-US" dirty="0"/>
              <a:t> </a:t>
            </a:r>
            <a:r>
              <a:rPr lang="en-US" dirty="0" err="1"/>
              <a:t>rangini</a:t>
            </a:r>
            <a:r>
              <a:rPr lang="en-US" dirty="0"/>
              <a:t> </a:t>
            </a:r>
            <a:r>
              <a:rPr lang="en-US" dirty="0" err="1"/>
              <a:t>jigarranggacha</a:t>
            </a:r>
            <a:r>
              <a:rPr lang="en-US" dirty="0"/>
              <a:t> </a:t>
            </a:r>
            <a:r>
              <a:rPr lang="en-US" dirty="0" err="1"/>
              <a:t>kirguncha</a:t>
            </a:r>
            <a:r>
              <a:rPr lang="en-US" dirty="0"/>
              <a:t> </a:t>
            </a:r>
            <a:r>
              <a:rPr lang="en-US" dirty="0" err="1"/>
              <a:t>kovuriladi</a:t>
            </a:r>
            <a:r>
              <a:rPr lang="en-US" dirty="0"/>
              <a:t> .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yukori</a:t>
            </a:r>
            <a:r>
              <a:rPr lang="en-US" dirty="0"/>
              <a:t> </a:t>
            </a:r>
            <a:r>
              <a:rPr lang="en-US" dirty="0" err="1"/>
              <a:t>xarorat</a:t>
            </a:r>
            <a:r>
              <a:rPr lang="en-US" dirty="0"/>
              <a:t> </a:t>
            </a:r>
            <a:r>
              <a:rPr lang="en-US" dirty="0" err="1"/>
              <a:t>ko’llab</a:t>
            </a:r>
            <a:r>
              <a:rPr lang="en-US" dirty="0"/>
              <a:t> </a:t>
            </a:r>
            <a:r>
              <a:rPr lang="en-US" dirty="0" err="1"/>
              <a:t>bulmaydi</a:t>
            </a:r>
            <a:r>
              <a:rPr lang="en-US" dirty="0"/>
              <a:t>. </a:t>
            </a: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232095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3"/>
            <a:ext cx="4727691" cy="276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06" y="2420888"/>
            <a:ext cx="27924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16" y="620688"/>
            <a:ext cx="270668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07" y="4365104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14191"/>
            <a:ext cx="3384376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62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E’tiboringiz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rahmat</a:t>
            </a:r>
            <a:r>
              <a:rPr lang="en-US" dirty="0" smtClean="0"/>
              <a:t>.</a:t>
            </a:r>
            <a:endParaRPr lang="uz-Cyrl-U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06708"/>
            <a:ext cx="69847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75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449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Oshpaz.   </vt:lpstr>
      <vt:lpstr>Mavzu: Qaylalar. Qizil asosiy qayla tayyorlash va  mayonezli  qayla tayyorlash.</vt:lpstr>
      <vt:lpstr>Презентация PowerPoint</vt:lpstr>
      <vt:lpstr> 2.Qizil asosiy qayla tayyorlash </vt:lpstr>
      <vt:lpstr> Xom- ashyo maxsulotlari </vt:lpstr>
      <vt:lpstr>Qaylalar </vt:lpstr>
      <vt:lpstr>Tayyorlanishi.</vt:lpstr>
      <vt:lpstr>Презентация PowerPoint</vt:lpstr>
      <vt:lpstr>E’tiboringiz uchun rahmat.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шахло</dc:creator>
  <cp:lastModifiedBy>Aziz</cp:lastModifiedBy>
  <cp:revision>12</cp:revision>
  <dcterms:created xsi:type="dcterms:W3CDTF">2021-12-06T06:11:43Z</dcterms:created>
  <dcterms:modified xsi:type="dcterms:W3CDTF">2021-12-10T06:14:45Z</dcterms:modified>
</cp:coreProperties>
</file>