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8813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21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616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08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89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0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078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4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14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40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53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31449-4DEA-40F8-AAB4-6C8FB8A553F5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0C985-A7E7-4B1E-A59B-58E4AE4265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956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search_images?q=%D0%BC%D0%B0%D0%BD%D0%B8%D0%BA%D1%8E%D1%80%D0%BD%D1%8B%D0%B5%20%D0%B8%D0%BD%D1%81%D1%82%D1%80%D1%83%D0%BC%D0%B5%D0%BD%D1%82%D1%8B%20%D1%81%D1%82%D0%B5%D1%80%D0%B8%D0%BB%D0%B8%D0%B7%D0%B0%D1%86%D1%8B%D1%8F&amp;src=go&amp;gp=843253&amp;fr=ps&amp;sbmt=1631077313758&amp;hasnavig=0#urlhash=686760587694692600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0" y="762000"/>
            <a:ext cx="4227661" cy="5005426"/>
          </a:xfrm>
        </p:spPr>
        <p:txBody>
          <a:bodyPr>
            <a:normAutofit fontScale="92500" lnSpcReduction="20000"/>
          </a:bodyPr>
          <a:lstStyle/>
          <a:p>
            <a:r>
              <a:rPr lang="uz-Cyrl-UZ" sz="1900" b="1" dirty="0" smtClean="0"/>
              <a:t>22</a:t>
            </a:r>
            <a:r>
              <a:rPr lang="en-US" sz="1900" b="1" dirty="0" smtClean="0"/>
              <a:t>-MAVZU</a:t>
            </a:r>
            <a:r>
              <a:rPr lang="en-US" sz="1900" b="1" dirty="0"/>
              <a:t>: </a:t>
            </a:r>
            <a:r>
              <a:rPr lang="en-US" b="1" dirty="0" err="1" smtClean="0"/>
              <a:t>Tirnoqlarni</a:t>
            </a:r>
            <a:r>
              <a:rPr lang="en-US" b="1" dirty="0" smtClean="0"/>
              <a:t> </a:t>
            </a:r>
            <a:r>
              <a:rPr lang="en-US" b="1" dirty="0" err="1"/>
              <a:t>akrigel</a:t>
            </a:r>
            <a:r>
              <a:rPr lang="en-US" b="1" dirty="0"/>
              <a:t> </a:t>
            </a:r>
            <a:r>
              <a:rPr lang="en-US" b="1" dirty="0" err="1"/>
              <a:t>yordamida</a:t>
            </a:r>
            <a:r>
              <a:rPr lang="en-US" b="1" dirty="0"/>
              <a:t> </a:t>
            </a:r>
            <a:r>
              <a:rPr lang="en-US" b="1" dirty="0" err="1"/>
              <a:t>sun’iy</a:t>
            </a:r>
            <a:r>
              <a:rPr lang="en-US" b="1" dirty="0"/>
              <a:t> </a:t>
            </a:r>
            <a:r>
              <a:rPr lang="en-US" b="1" dirty="0" err="1"/>
              <a:t>o‘stirish</a:t>
            </a:r>
            <a:r>
              <a:rPr lang="en-US" b="1" dirty="0"/>
              <a:t>.</a:t>
            </a:r>
            <a:endParaRPr lang="ru-RU" dirty="0"/>
          </a:p>
          <a:p>
            <a:r>
              <a:rPr lang="en-US" sz="1800" dirty="0" err="1"/>
              <a:t>Akril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ishlash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qulay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juda</a:t>
            </a:r>
            <a:r>
              <a:rPr lang="en-US" sz="1800" dirty="0"/>
              <a:t> </a:t>
            </a:r>
            <a:r>
              <a:rPr lang="en-US" sz="1800" dirty="0" err="1"/>
              <a:t>ko‘p</a:t>
            </a:r>
            <a:r>
              <a:rPr lang="en-US" sz="1800" dirty="0"/>
              <a:t> </a:t>
            </a:r>
            <a:r>
              <a:rPr lang="en-US" sz="1800" dirty="0" err="1"/>
              <a:t>afzalliklarga</a:t>
            </a:r>
            <a:r>
              <a:rPr lang="en-US" sz="1800" dirty="0"/>
              <a:t> </a:t>
            </a:r>
            <a:r>
              <a:rPr lang="en-US" sz="1800" dirty="0" err="1"/>
              <a:t>ega</a:t>
            </a:r>
            <a:r>
              <a:rPr lang="en-US" sz="1800" dirty="0"/>
              <a:t>:</a:t>
            </a:r>
            <a:endParaRPr lang="ru-RU" sz="1800" dirty="0"/>
          </a:p>
          <a:p>
            <a:pPr lvl="0"/>
            <a:r>
              <a:rPr lang="en-US" sz="1800" dirty="0" err="1"/>
              <a:t>O‘tkir</a:t>
            </a:r>
            <a:r>
              <a:rPr lang="en-US" sz="1800" dirty="0"/>
              <a:t> </a:t>
            </a:r>
            <a:r>
              <a:rPr lang="en-US" sz="1800" dirty="0" err="1"/>
              <a:t>yoki</a:t>
            </a:r>
            <a:r>
              <a:rPr lang="en-US" sz="1800" dirty="0"/>
              <a:t> </a:t>
            </a:r>
            <a:r>
              <a:rPr lang="en-US" sz="1800" dirty="0" err="1"/>
              <a:t>yoqimsiz</a:t>
            </a:r>
            <a:r>
              <a:rPr lang="en-US" sz="1800" dirty="0"/>
              <a:t> hid </a:t>
            </a:r>
            <a:r>
              <a:rPr lang="en-US" sz="1800" dirty="0" err="1"/>
              <a:t>bo‘lmasligi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Amaliyot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qo‘shimcha</a:t>
            </a:r>
            <a:r>
              <a:rPr lang="en-US" sz="1800" dirty="0"/>
              <a:t> </a:t>
            </a:r>
            <a:r>
              <a:rPr lang="en-US" sz="1800" dirty="0" err="1"/>
              <a:t>vositalar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 </a:t>
            </a:r>
            <a:r>
              <a:rPr lang="en-US" sz="1800" dirty="0" err="1"/>
              <a:t>emas</a:t>
            </a:r>
            <a:r>
              <a:rPr lang="en-US" sz="1800" dirty="0"/>
              <a:t>, </a:t>
            </a:r>
            <a:r>
              <a:rPr lang="en-US" sz="1800" dirty="0" err="1"/>
              <a:t>akrigelni</a:t>
            </a:r>
            <a:r>
              <a:rPr lang="en-US" sz="1800" dirty="0"/>
              <a:t> gel </a:t>
            </a:r>
            <a:r>
              <a:rPr lang="en-US" sz="1800" dirty="0" err="1"/>
              <a:t>yoki</a:t>
            </a:r>
            <a:r>
              <a:rPr lang="en-US" sz="1800" dirty="0"/>
              <a:t> </a:t>
            </a:r>
            <a:r>
              <a:rPr lang="en-US" sz="1800" dirty="0" err="1"/>
              <a:t>akril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ishlatadigan</a:t>
            </a:r>
            <a:r>
              <a:rPr lang="en-US" sz="1800" dirty="0"/>
              <a:t> </a:t>
            </a:r>
            <a:r>
              <a:rPr lang="en-US" sz="1800" dirty="0" err="1"/>
              <a:t>odatdagi</a:t>
            </a:r>
            <a:r>
              <a:rPr lang="en-US" sz="1800" dirty="0"/>
              <a:t> </a:t>
            </a:r>
            <a:r>
              <a:rPr lang="en-US" sz="1800" dirty="0" err="1"/>
              <a:t>kist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yotqizish</a:t>
            </a:r>
            <a:r>
              <a:rPr lang="en-US" sz="1800" dirty="0"/>
              <a:t> </a:t>
            </a:r>
            <a:r>
              <a:rPr lang="en-US" sz="1800" dirty="0" err="1"/>
              <a:t>mumkin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Poligeldan</a:t>
            </a:r>
            <a:r>
              <a:rPr lang="en-US" sz="1800" dirty="0"/>
              <a:t> </a:t>
            </a:r>
            <a:r>
              <a:rPr lang="en-US" sz="1800" dirty="0" err="1"/>
              <a:t>ajralib</a:t>
            </a:r>
            <a:r>
              <a:rPr lang="en-US" sz="1800" dirty="0"/>
              <a:t> </a:t>
            </a:r>
            <a:r>
              <a:rPr lang="en-US" sz="1800" dirty="0" err="1"/>
              <a:t>chiqmaydi</a:t>
            </a:r>
            <a:r>
              <a:rPr lang="en-US" sz="1800" dirty="0"/>
              <a:t>, </a:t>
            </a:r>
            <a:r>
              <a:rPr lang="en-US" sz="1800" dirty="0" err="1"/>
              <a:t>zarralar</a:t>
            </a:r>
            <a:r>
              <a:rPr lang="en-US" sz="1800" dirty="0"/>
              <a:t> </a:t>
            </a:r>
            <a:r>
              <a:rPr lang="en-US" sz="1800" dirty="0" err="1"/>
              <a:t>butun</a:t>
            </a:r>
            <a:r>
              <a:rPr lang="en-US" sz="1800" dirty="0"/>
              <a:t> </a:t>
            </a:r>
            <a:r>
              <a:rPr lang="en-US" sz="1800" dirty="0" err="1"/>
              <a:t>jarayon</a:t>
            </a:r>
            <a:r>
              <a:rPr lang="en-US" sz="1800" dirty="0"/>
              <a:t> </a:t>
            </a:r>
            <a:r>
              <a:rPr lang="en-US" sz="1800" dirty="0" err="1"/>
              <a:t>davomida</a:t>
            </a:r>
            <a:r>
              <a:rPr lang="en-US" sz="1800" dirty="0"/>
              <a:t> </a:t>
            </a:r>
            <a:r>
              <a:rPr lang="en-US" sz="1800" dirty="0" err="1"/>
              <a:t>havoda</a:t>
            </a:r>
            <a:r>
              <a:rPr lang="en-US" sz="1800" dirty="0"/>
              <a:t> </a:t>
            </a:r>
            <a:r>
              <a:rPr lang="en-US" sz="1800" dirty="0" err="1"/>
              <a:t>suzmaydi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ru-RU" sz="1800" dirty="0" err="1"/>
              <a:t>Chiziq</a:t>
            </a:r>
            <a:r>
              <a:rPr lang="ru-RU" sz="1800" dirty="0"/>
              <a:t> </a:t>
            </a:r>
            <a:r>
              <a:rPr lang="ru-RU" sz="1800" dirty="0" err="1"/>
              <a:t>hosil</a:t>
            </a:r>
            <a:r>
              <a:rPr lang="ru-RU" sz="1800" dirty="0"/>
              <a:t> </a:t>
            </a:r>
            <a:r>
              <a:rPr lang="ru-RU" sz="1800" dirty="0" err="1"/>
              <a:t>qilmaydi</a:t>
            </a:r>
            <a:r>
              <a:rPr lang="ru-RU" sz="1800" dirty="0"/>
              <a:t>;</a:t>
            </a:r>
          </a:p>
          <a:p>
            <a:pPr lvl="0"/>
            <a:r>
              <a:rPr lang="ru-RU" sz="1800" dirty="0" err="1"/>
              <a:t>Allergiya</a:t>
            </a:r>
            <a:r>
              <a:rPr lang="ru-RU" sz="1800" dirty="0"/>
              <a:t> </a:t>
            </a:r>
            <a:r>
              <a:rPr lang="ru-RU" sz="1800" dirty="0" err="1"/>
              <a:t>chaqirmaydi</a:t>
            </a:r>
            <a:r>
              <a:rPr lang="ru-RU" sz="1800" dirty="0"/>
              <a:t>;</a:t>
            </a:r>
          </a:p>
          <a:p>
            <a:pPr lvl="0"/>
            <a:r>
              <a:rPr lang="en-US" sz="1800" dirty="0"/>
              <a:t>Gel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ishlaganda</a:t>
            </a:r>
            <a:r>
              <a:rPr lang="en-US" sz="1800" dirty="0"/>
              <a:t> </a:t>
            </a:r>
            <a:r>
              <a:rPr lang="en-US" sz="1800" dirty="0" err="1"/>
              <a:t>ko‘proq</a:t>
            </a:r>
            <a:r>
              <a:rPr lang="en-US" sz="1800" dirty="0"/>
              <a:t> </a:t>
            </a:r>
            <a:r>
              <a:rPr lang="en-US" sz="1800" dirty="0" err="1"/>
              <a:t>vaqt</a:t>
            </a:r>
            <a:r>
              <a:rPr lang="en-US" sz="1800" dirty="0"/>
              <a:t> </a:t>
            </a:r>
            <a:r>
              <a:rPr lang="en-US" sz="1800" dirty="0" err="1"/>
              <a:t>tejaladi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ru-RU" sz="1800" dirty="0" err="1"/>
              <a:t>Chidamlili</a:t>
            </a:r>
            <a:r>
              <a:rPr lang="en-US" sz="1800" dirty="0" err="1"/>
              <a:t>gi</a:t>
            </a:r>
            <a:r>
              <a:rPr lang="en-US" sz="1800" dirty="0"/>
              <a:t> </a:t>
            </a:r>
            <a:r>
              <a:rPr lang="en-US" sz="1800" dirty="0" err="1"/>
              <a:t>yaxshi</a:t>
            </a:r>
            <a:r>
              <a:rPr lang="ru-RU" sz="1800" dirty="0"/>
              <a:t>;</a:t>
            </a:r>
          </a:p>
          <a:p>
            <a:pPr lvl="0"/>
            <a:r>
              <a:rPr lang="en-US" sz="1800" dirty="0" err="1"/>
              <a:t>Tirnoqlarning</a:t>
            </a:r>
            <a:r>
              <a:rPr lang="en-US" sz="1800" dirty="0"/>
              <a:t> </a:t>
            </a:r>
            <a:r>
              <a:rPr lang="en-US" sz="1800" dirty="0" err="1"/>
              <a:t>maksimal</a:t>
            </a:r>
            <a:r>
              <a:rPr lang="en-US" sz="1800" dirty="0"/>
              <a:t> </a:t>
            </a:r>
            <a:r>
              <a:rPr lang="en-US" sz="1800" dirty="0" err="1"/>
              <a:t>tabiiy</a:t>
            </a:r>
            <a:r>
              <a:rPr lang="en-US" sz="1800" dirty="0"/>
              <a:t> </a:t>
            </a:r>
            <a:r>
              <a:rPr lang="en-US" sz="1800" dirty="0" err="1"/>
              <a:t>ko‘rinishi</a:t>
            </a:r>
            <a:r>
              <a:rPr lang="en-US" sz="1800" dirty="0"/>
              <a:t>;</a:t>
            </a:r>
            <a:endParaRPr lang="ru-RU" sz="1800" dirty="0"/>
          </a:p>
          <a:p>
            <a:pPr lvl="0"/>
            <a:r>
              <a:rPr lang="en-US" sz="1800" dirty="0" err="1"/>
              <a:t>Quritish</a:t>
            </a:r>
            <a:r>
              <a:rPr lang="en-US" sz="1800" dirty="0"/>
              <a:t> </a:t>
            </a:r>
            <a:r>
              <a:rPr lang="en-US" sz="1800" dirty="0" err="1"/>
              <a:t>vaqtida</a:t>
            </a:r>
            <a:r>
              <a:rPr lang="en-US" sz="1800" dirty="0"/>
              <a:t> </a:t>
            </a:r>
            <a:r>
              <a:rPr lang="en-US" sz="1800" dirty="0" err="1"/>
              <a:t>qo‘llar</a:t>
            </a:r>
            <a:r>
              <a:rPr lang="en-US" sz="1800" dirty="0"/>
              <a:t> </a:t>
            </a:r>
            <a:r>
              <a:rPr lang="en-US" sz="1800" dirty="0" err="1"/>
              <a:t>kuymaydi</a:t>
            </a:r>
            <a:r>
              <a:rPr lang="en-US" sz="1800" dirty="0"/>
              <a:t>.</a:t>
            </a:r>
            <a:endParaRPr lang="ru-RU" sz="1800" dirty="0"/>
          </a:p>
          <a:p>
            <a:endParaRPr lang="ru-RU" sz="1800" dirty="0"/>
          </a:p>
        </p:txBody>
      </p:sp>
      <p:pic>
        <p:nvPicPr>
          <p:cNvPr id="1026" name="Picture 2" descr="http://info-design-nail.ru/wp-content/uploads/15-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576" y="533399"/>
            <a:ext cx="5959474" cy="554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244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39000" y="762000"/>
            <a:ext cx="4114800" cy="5414963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Akrigel</a:t>
            </a:r>
            <a:r>
              <a:rPr lang="en-US" sz="2000" b="1" dirty="0"/>
              <a:t> </a:t>
            </a:r>
            <a:r>
              <a:rPr lang="en-US" sz="2000" b="1" dirty="0" err="1"/>
              <a:t>yordamida</a:t>
            </a:r>
            <a:r>
              <a:rPr lang="en-US" sz="2000" b="1" dirty="0"/>
              <a:t> </a:t>
            </a:r>
            <a:r>
              <a:rPr lang="en-US" sz="2000" b="1" dirty="0" err="1"/>
              <a:t>sun’iy</a:t>
            </a:r>
            <a:r>
              <a:rPr lang="en-US" sz="2000" b="1" dirty="0"/>
              <a:t> </a:t>
            </a:r>
            <a:r>
              <a:rPr lang="en-US" sz="2000" b="1" dirty="0" err="1"/>
              <a:t>tirnoq</a:t>
            </a:r>
            <a:r>
              <a:rPr lang="en-US" sz="2000" b="1" dirty="0"/>
              <a:t> </a:t>
            </a:r>
            <a:r>
              <a:rPr lang="en-US" sz="2000" b="1" dirty="0" err="1"/>
              <a:t>o‘stirish</a:t>
            </a:r>
            <a:r>
              <a:rPr lang="en-US" sz="2000" b="1" dirty="0"/>
              <a:t> </a:t>
            </a:r>
            <a:r>
              <a:rPr lang="en-US" sz="2000" b="1" dirty="0" err="1"/>
              <a:t>uchun</a:t>
            </a:r>
            <a:r>
              <a:rPr lang="en-US" sz="2000" b="1" dirty="0"/>
              <a:t> </a:t>
            </a:r>
            <a:r>
              <a:rPr lang="en-US" sz="2000" b="1" dirty="0" err="1"/>
              <a:t>kerak</a:t>
            </a:r>
            <a:r>
              <a:rPr lang="en-US" sz="2000" b="1" dirty="0"/>
              <a:t> </a:t>
            </a:r>
            <a:r>
              <a:rPr lang="en-US" sz="2000" b="1" dirty="0" err="1"/>
              <a:t>bo‘ladigan</a:t>
            </a:r>
            <a:r>
              <a:rPr lang="en-US" sz="2000" b="1" dirty="0"/>
              <a:t> </a:t>
            </a:r>
            <a:r>
              <a:rPr lang="en-US" sz="2000" b="1" dirty="0" err="1"/>
              <a:t>asbob</a:t>
            </a:r>
            <a:r>
              <a:rPr lang="en-US" sz="2000" b="1" dirty="0"/>
              <a:t> </a:t>
            </a:r>
            <a:r>
              <a:rPr lang="en-US" sz="2000" b="1" dirty="0" err="1"/>
              <a:t>va</a:t>
            </a:r>
            <a:r>
              <a:rPr lang="en-US" sz="2000" b="1" dirty="0"/>
              <a:t> </a:t>
            </a:r>
            <a:r>
              <a:rPr lang="en-US" sz="2000" b="1" dirty="0" err="1"/>
              <a:t>xomashyolar</a:t>
            </a:r>
            <a:r>
              <a:rPr lang="en-US" sz="2000" b="1" dirty="0"/>
              <a:t>:</a:t>
            </a:r>
            <a:endParaRPr lang="ru-RU" sz="2000" dirty="0"/>
          </a:p>
          <a:p>
            <a:pPr lvl="0"/>
            <a:r>
              <a:rPr lang="ru-RU" sz="2000" dirty="0" err="1"/>
              <a:t>Poligel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Baza</a:t>
            </a:r>
            <a:r>
              <a:rPr lang="ru-RU" sz="2000" dirty="0"/>
              <a:t> </a:t>
            </a:r>
            <a:r>
              <a:rPr lang="ru-RU" sz="2000" dirty="0" err="1"/>
              <a:t>qoplamalari</a:t>
            </a:r>
            <a:r>
              <a:rPr lang="ru-RU" sz="2000" dirty="0"/>
              <a:t>;</a:t>
            </a:r>
          </a:p>
          <a:p>
            <a:pPr lvl="0"/>
            <a:r>
              <a:rPr lang="en-US" sz="2000" dirty="0" err="1"/>
              <a:t>Manikyur</a:t>
            </a:r>
            <a:r>
              <a:rPr lang="en-US" sz="2000" dirty="0"/>
              <a:t> </a:t>
            </a:r>
            <a:r>
              <a:rPr lang="en-US" sz="2000" dirty="0" err="1"/>
              <a:t>vositalari</a:t>
            </a:r>
            <a:r>
              <a:rPr lang="en-US" sz="2000" dirty="0"/>
              <a:t> – </a:t>
            </a:r>
            <a:r>
              <a:rPr lang="en-US" sz="2000" dirty="0" err="1"/>
              <a:t>kistlar</a:t>
            </a:r>
            <a:r>
              <a:rPr lang="en-US" sz="2000" dirty="0"/>
              <a:t>, </a:t>
            </a:r>
            <a:r>
              <a:rPr lang="en-US" sz="2000" dirty="0" err="1"/>
              <a:t>salfetkalar</a:t>
            </a:r>
            <a:r>
              <a:rPr lang="en-US" sz="2000" dirty="0"/>
              <a:t>, </a:t>
            </a:r>
            <a:r>
              <a:rPr lang="en-US" sz="2000" dirty="0" err="1"/>
              <a:t>qaychi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boshqalar</a:t>
            </a:r>
            <a:r>
              <a:rPr lang="en-US" sz="2000" dirty="0"/>
              <a:t>;</a:t>
            </a:r>
            <a:endParaRPr lang="ru-RU" sz="2000" dirty="0"/>
          </a:p>
          <a:p>
            <a:pPr lvl="0"/>
            <a:r>
              <a:rPr lang="ru-RU" sz="2000" dirty="0" err="1"/>
              <a:t>Antiseptik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Yog‘sizlantiruvchi</a:t>
            </a:r>
            <a:r>
              <a:rPr lang="ru-RU" sz="2000" dirty="0"/>
              <a:t> </a:t>
            </a:r>
            <a:r>
              <a:rPr lang="ru-RU" sz="2000" dirty="0" err="1"/>
              <a:t>vosita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Praymer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Pilkalar</a:t>
            </a:r>
            <a:r>
              <a:rPr lang="ru-RU" sz="2000" dirty="0"/>
              <a:t> </a:t>
            </a:r>
            <a:r>
              <a:rPr lang="ru-RU" sz="2000" dirty="0" err="1"/>
              <a:t>va</a:t>
            </a:r>
            <a:r>
              <a:rPr lang="ru-RU" sz="2000" dirty="0"/>
              <a:t> </a:t>
            </a:r>
            <a:r>
              <a:rPr lang="ru-RU" sz="2000" dirty="0" err="1"/>
              <a:t>baflar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Dizayn</a:t>
            </a:r>
            <a:r>
              <a:rPr lang="ru-RU" sz="2000" dirty="0"/>
              <a:t> </a:t>
            </a:r>
            <a:r>
              <a:rPr lang="ru-RU" sz="2000" dirty="0" err="1"/>
              <a:t>uchun</a:t>
            </a:r>
            <a:r>
              <a:rPr lang="ru-RU" sz="2000" dirty="0"/>
              <a:t> </a:t>
            </a:r>
            <a:r>
              <a:rPr lang="ru-RU" sz="2000" dirty="0" err="1"/>
              <a:t>dekorativ</a:t>
            </a:r>
            <a:r>
              <a:rPr lang="ru-RU" sz="2000" dirty="0"/>
              <a:t> </a:t>
            </a:r>
            <a:r>
              <a:rPr lang="ru-RU" sz="2000" dirty="0" err="1"/>
              <a:t>elementlar</a:t>
            </a:r>
            <a:r>
              <a:rPr lang="ru-RU" sz="2000" dirty="0"/>
              <a:t>;</a:t>
            </a:r>
          </a:p>
          <a:p>
            <a:pPr lvl="0"/>
            <a:r>
              <a:rPr lang="ru-RU" sz="2000" dirty="0" err="1"/>
              <a:t>Led</a:t>
            </a:r>
            <a:r>
              <a:rPr lang="ru-RU" sz="2000" dirty="0"/>
              <a:t> </a:t>
            </a:r>
            <a:r>
              <a:rPr lang="ru-RU" sz="2000" dirty="0" err="1"/>
              <a:t>yoki</a:t>
            </a:r>
            <a:r>
              <a:rPr lang="ru-RU" sz="2000" dirty="0"/>
              <a:t> UV</a:t>
            </a:r>
            <a:r>
              <a:rPr lang="en-US" sz="2000" dirty="0"/>
              <a:t>-</a:t>
            </a:r>
            <a:r>
              <a:rPr lang="ru-RU" sz="2000" dirty="0" err="1"/>
              <a:t>lampa</a:t>
            </a:r>
            <a:r>
              <a:rPr lang="ru-RU" sz="2000" dirty="0"/>
              <a:t>.</a:t>
            </a:r>
          </a:p>
        </p:txBody>
      </p:sp>
      <p:pic>
        <p:nvPicPr>
          <p:cNvPr id="2050" name="Picture 2" descr="http://info-design-nail.ru/wp-content/uploads/5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1141413"/>
            <a:ext cx="6587805" cy="438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6606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048500" y="704850"/>
            <a:ext cx="4305300" cy="5472113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/>
              <a:t>Poligel</a:t>
            </a:r>
            <a:r>
              <a:rPr lang="en-US" b="1" dirty="0"/>
              <a:t> </a:t>
            </a:r>
            <a:r>
              <a:rPr lang="en-US" b="1" dirty="0" err="1"/>
              <a:t>yordamida</a:t>
            </a:r>
            <a:r>
              <a:rPr lang="en-US" b="1" dirty="0"/>
              <a:t> </a:t>
            </a:r>
            <a:r>
              <a:rPr lang="en-US" b="1" dirty="0" err="1"/>
              <a:t>sun’iy</a:t>
            </a:r>
            <a:r>
              <a:rPr lang="en-US" b="1" dirty="0"/>
              <a:t> </a:t>
            </a:r>
            <a:r>
              <a:rPr lang="en-US" b="1" dirty="0" err="1"/>
              <a:t>tirnoq</a:t>
            </a:r>
            <a:r>
              <a:rPr lang="en-US" b="1" dirty="0"/>
              <a:t> </a:t>
            </a:r>
            <a:r>
              <a:rPr lang="en-US" b="1" dirty="0" err="1"/>
              <a:t>o‘stirish</a:t>
            </a:r>
            <a:r>
              <a:rPr lang="en-US" b="1" dirty="0"/>
              <a:t> </a:t>
            </a:r>
            <a:r>
              <a:rPr lang="en-US" b="1" dirty="0" err="1"/>
              <a:t>uchun</a:t>
            </a:r>
            <a:r>
              <a:rPr lang="en-US" b="1" dirty="0"/>
              <a:t> </a:t>
            </a:r>
            <a:r>
              <a:rPr lang="en-US" b="1" dirty="0" err="1"/>
              <a:t>bosqichma-bosqich</a:t>
            </a:r>
            <a:r>
              <a:rPr lang="en-US" b="1" dirty="0"/>
              <a:t> </a:t>
            </a:r>
            <a:r>
              <a:rPr lang="en-US" b="1" dirty="0" err="1"/>
              <a:t>ko‘rsatmalar</a:t>
            </a:r>
            <a:r>
              <a:rPr lang="en-US" b="1" dirty="0"/>
              <a:t>:</a:t>
            </a:r>
            <a:endParaRPr lang="ru-RU" dirty="0"/>
          </a:p>
          <a:p>
            <a:pPr marL="0" lvl="0" indent="0">
              <a:buNone/>
            </a:pPr>
            <a:r>
              <a:rPr lang="ru-RU" dirty="0" err="1"/>
              <a:t>Asboblarni</a:t>
            </a:r>
            <a:r>
              <a:rPr lang="ru-RU" dirty="0"/>
              <a:t> </a:t>
            </a:r>
            <a:r>
              <a:rPr lang="ru-RU" dirty="0" err="1"/>
              <a:t>sterillash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plastinkasini</a:t>
            </a:r>
            <a:r>
              <a:rPr lang="en-US" dirty="0"/>
              <a:t> </a:t>
            </a:r>
            <a:r>
              <a:rPr lang="en-US" dirty="0" err="1"/>
              <a:t>tayyorlash</a:t>
            </a:r>
            <a:r>
              <a:rPr lang="en-US" dirty="0"/>
              <a:t>.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uzunligini</a:t>
            </a:r>
            <a:r>
              <a:rPr lang="en-US" dirty="0"/>
              <a:t> </a:t>
            </a:r>
            <a:r>
              <a:rPr lang="en-US" dirty="0" err="1"/>
              <a:t>to‘g‘irlab</a:t>
            </a:r>
            <a:r>
              <a:rPr lang="en-US" dirty="0"/>
              <a:t>, </a:t>
            </a:r>
            <a:r>
              <a:rPr lang="en-US" dirty="0" err="1"/>
              <a:t>kutikula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tashlanadi</a:t>
            </a:r>
            <a:r>
              <a:rPr lang="en-US" dirty="0"/>
              <a:t>. </a:t>
            </a:r>
            <a:r>
              <a:rPr lang="ru-RU" dirty="0" err="1"/>
              <a:t>Bunday</a:t>
            </a:r>
            <a:r>
              <a:rPr lang="ru-RU" dirty="0"/>
              <a:t> </a:t>
            </a:r>
            <a:r>
              <a:rPr lang="ru-RU" dirty="0" err="1"/>
              <a:t>manikur</a:t>
            </a:r>
            <a:r>
              <a:rPr lang="ru-RU" dirty="0"/>
              <a:t> </a:t>
            </a:r>
            <a:r>
              <a:rPr lang="ru-RU" dirty="0" err="1"/>
              <a:t>uchun</a:t>
            </a:r>
            <a:r>
              <a:rPr lang="ru-RU" dirty="0"/>
              <a:t>, </a:t>
            </a:r>
            <a:r>
              <a:rPr lang="ru-RU" dirty="0" err="1"/>
              <a:t>siz</a:t>
            </a:r>
            <a:r>
              <a:rPr lang="ru-RU" dirty="0"/>
              <a:t> </a:t>
            </a:r>
            <a:r>
              <a:rPr lang="ru-RU" dirty="0" err="1"/>
              <a:t>har</a:t>
            </a:r>
            <a:r>
              <a:rPr lang="ru-RU" dirty="0"/>
              <a:t> </a:t>
            </a:r>
            <a:r>
              <a:rPr lang="ru-RU" dirty="0" err="1"/>
              <a:t>qanday</a:t>
            </a:r>
            <a:r>
              <a:rPr lang="ru-RU" dirty="0"/>
              <a:t> </a:t>
            </a:r>
            <a:r>
              <a:rPr lang="ru-RU" dirty="0" err="1"/>
              <a:t>usuldan</a:t>
            </a:r>
            <a:r>
              <a:rPr lang="ru-RU" dirty="0"/>
              <a:t> </a:t>
            </a:r>
            <a:r>
              <a:rPr lang="ru-RU" dirty="0" err="1"/>
              <a:t>foydalanishingiz</a:t>
            </a:r>
            <a:r>
              <a:rPr lang="ru-RU" dirty="0"/>
              <a:t> </a:t>
            </a:r>
            <a:r>
              <a:rPr lang="en-US" dirty="0" err="1"/>
              <a:t>mumkin</a:t>
            </a:r>
            <a:r>
              <a:rPr lang="en-US" dirty="0"/>
              <a:t>;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https://go2.imgsmail.ru/imgpreview?key=5f4ea328b0ce79b9&amp;mb=imgdb_preview_1163&amp;st=1631077310&amp;v=4e10ef681cc79ad9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704850"/>
            <a:ext cx="5657851" cy="50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027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7999" y="1053548"/>
            <a:ext cx="4662519" cy="5217562"/>
          </a:xfrm>
        </p:spPr>
        <p:txBody>
          <a:bodyPr>
            <a:normAutofit/>
          </a:bodyPr>
          <a:lstStyle/>
          <a:p>
            <a:pPr lvl="0"/>
            <a:r>
              <a:rPr lang="en-US" sz="1800" dirty="0" err="1"/>
              <a:t>Keyin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yuzasi</a:t>
            </a:r>
            <a:r>
              <a:rPr lang="en-US" sz="1800" dirty="0"/>
              <a:t> </a:t>
            </a:r>
            <a:r>
              <a:rPr lang="en-US" sz="1800" dirty="0" err="1"/>
              <a:t>silliqlanadi</a:t>
            </a:r>
            <a:r>
              <a:rPr lang="en-US" sz="1800" dirty="0"/>
              <a:t>, </a:t>
            </a:r>
            <a:r>
              <a:rPr lang="en-US" sz="1800" dirty="0" err="1"/>
              <a:t>yog‘sizlantiriladi</a:t>
            </a:r>
            <a:r>
              <a:rPr lang="en-US" sz="1800" dirty="0"/>
              <a:t> </a:t>
            </a:r>
            <a:r>
              <a:rPr lang="en-US" sz="1800" dirty="0" err="1"/>
              <a:t>va</a:t>
            </a:r>
            <a:r>
              <a:rPr lang="en-US" sz="1800" dirty="0"/>
              <a:t> </a:t>
            </a:r>
            <a:r>
              <a:rPr lang="en-US" sz="1800" dirty="0" err="1"/>
              <a:t>diqqat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praymer</a:t>
            </a:r>
            <a:r>
              <a:rPr lang="en-US" sz="1800" dirty="0"/>
              <a:t> </a:t>
            </a:r>
            <a:r>
              <a:rPr lang="en-US" sz="1800" dirty="0" err="1"/>
              <a:t>yordamida</a:t>
            </a:r>
            <a:r>
              <a:rPr lang="en-US" sz="1800" dirty="0"/>
              <a:t> </a:t>
            </a:r>
            <a:r>
              <a:rPr lang="en-US" sz="1800" dirty="0" err="1"/>
              <a:t>namlik</a:t>
            </a:r>
            <a:r>
              <a:rPr lang="en-US" sz="1800" dirty="0"/>
              <a:t> </a:t>
            </a:r>
            <a:r>
              <a:rPr lang="en-US" sz="1800" dirty="0" err="1"/>
              <a:t>ketkaziladi</a:t>
            </a:r>
            <a:r>
              <a:rPr lang="en-US" sz="1800" dirty="0"/>
              <a:t>. </a:t>
            </a:r>
            <a:r>
              <a:rPr lang="ru-RU" sz="1800" dirty="0" err="1"/>
              <a:t>Bu</a:t>
            </a:r>
            <a:r>
              <a:rPr lang="ru-RU" sz="1800" dirty="0"/>
              <a:t> </a:t>
            </a:r>
            <a:r>
              <a:rPr lang="ru-RU" sz="1800" dirty="0" err="1"/>
              <a:t>bosqich</a:t>
            </a:r>
            <a:r>
              <a:rPr lang="ru-RU" sz="1800" dirty="0"/>
              <a:t> </a:t>
            </a:r>
            <a:r>
              <a:rPr lang="ru-RU" sz="1800" dirty="0" err="1"/>
              <a:t>gelni</a:t>
            </a:r>
            <a:r>
              <a:rPr lang="ru-RU" sz="1800" dirty="0"/>
              <a:t> </a:t>
            </a:r>
            <a:r>
              <a:rPr lang="ru-RU" sz="1800" dirty="0" err="1"/>
              <a:t>tirnoq</a:t>
            </a:r>
            <a:r>
              <a:rPr lang="ru-RU" sz="1800" dirty="0"/>
              <a:t> </a:t>
            </a:r>
            <a:r>
              <a:rPr lang="ru-RU" sz="1800" dirty="0" err="1"/>
              <a:t>plastinkasiga</a:t>
            </a:r>
            <a:r>
              <a:rPr lang="ru-RU" sz="1800" dirty="0"/>
              <a:t> </a:t>
            </a:r>
            <a:r>
              <a:rPr lang="ru-RU" sz="1800" dirty="0" err="1"/>
              <a:t>yaxshiroq</a:t>
            </a:r>
            <a:r>
              <a:rPr lang="ru-RU" sz="1800" dirty="0"/>
              <a:t> </a:t>
            </a:r>
            <a:r>
              <a:rPr lang="ru-RU" sz="1800" dirty="0" err="1"/>
              <a:t>yopishishini</a:t>
            </a:r>
            <a:r>
              <a:rPr lang="ru-RU" sz="1800" dirty="0"/>
              <a:t> </a:t>
            </a:r>
            <a:r>
              <a:rPr lang="ru-RU" sz="1800" dirty="0" err="1"/>
              <a:t>ta’minlaydi</a:t>
            </a:r>
            <a:r>
              <a:rPr lang="ru-RU" sz="1800" dirty="0"/>
              <a:t>;</a:t>
            </a:r>
          </a:p>
          <a:p>
            <a:pPr lvl="0"/>
            <a:r>
              <a:rPr lang="en-US" sz="1800" dirty="0" err="1"/>
              <a:t>Birinchi</a:t>
            </a:r>
            <a:r>
              <a:rPr lang="en-US" sz="1800" dirty="0"/>
              <a:t> </a:t>
            </a:r>
            <a:r>
              <a:rPr lang="en-US" sz="1800" dirty="0" err="1"/>
              <a:t>qatlamga</a:t>
            </a:r>
            <a:r>
              <a:rPr lang="en-US" sz="1800" dirty="0"/>
              <a:t> </a:t>
            </a:r>
            <a:r>
              <a:rPr lang="en-US" sz="1800" dirty="0" err="1"/>
              <a:t>yupqa</a:t>
            </a:r>
            <a:r>
              <a:rPr lang="en-US" sz="1800" dirty="0"/>
              <a:t> </a:t>
            </a:r>
            <a:r>
              <a:rPr lang="en-US" sz="1800" dirty="0" err="1"/>
              <a:t>qilib</a:t>
            </a:r>
            <a:r>
              <a:rPr lang="en-US" sz="1800" dirty="0"/>
              <a:t> </a:t>
            </a:r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surtib</a:t>
            </a:r>
            <a:r>
              <a:rPr lang="en-US" sz="1800" dirty="0"/>
              <a:t> </a:t>
            </a:r>
            <a:r>
              <a:rPr lang="en-US" sz="1800" dirty="0" err="1"/>
              <a:t>olamiz</a:t>
            </a:r>
            <a:r>
              <a:rPr lang="en-US" sz="1800" dirty="0"/>
              <a:t>. </a:t>
            </a:r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akrigelni</a:t>
            </a:r>
            <a:r>
              <a:rPr lang="en-US" sz="1800" dirty="0"/>
              <a:t> </a:t>
            </a:r>
            <a:r>
              <a:rPr lang="en-US" sz="1800" dirty="0" err="1"/>
              <a:t>ishonchli</a:t>
            </a:r>
            <a:r>
              <a:rPr lang="en-US" sz="1800" dirty="0"/>
              <a:t> </a:t>
            </a:r>
            <a:r>
              <a:rPr lang="en-US" sz="1800" dirty="0" err="1"/>
              <a:t>mahkamlash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ishlatiladi</a:t>
            </a:r>
            <a:r>
              <a:rPr lang="en-US" sz="1800" dirty="0"/>
              <a:t>. </a:t>
            </a:r>
            <a:r>
              <a:rPr lang="en-US" sz="1800" dirty="0" err="1"/>
              <a:t>Uni</a:t>
            </a:r>
            <a:r>
              <a:rPr lang="en-US" sz="1800" dirty="0"/>
              <a:t> </a:t>
            </a:r>
            <a:r>
              <a:rPr lang="en-US" sz="1800" dirty="0" err="1"/>
              <a:t>ishqalanadigan</a:t>
            </a:r>
            <a:r>
              <a:rPr lang="en-US" sz="1800" dirty="0"/>
              <a:t> </a:t>
            </a:r>
            <a:r>
              <a:rPr lang="en-US" sz="1800" dirty="0" err="1"/>
              <a:t>harakatlar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qo‘llang</a:t>
            </a:r>
            <a:r>
              <a:rPr lang="en-US" sz="1800" dirty="0"/>
              <a:t>;</a:t>
            </a:r>
            <a:endParaRPr lang="ru-RU" sz="1800" dirty="0"/>
          </a:p>
          <a:p>
            <a:r>
              <a:rPr lang="en-US" sz="1800" dirty="0" err="1"/>
              <a:t>Baza</a:t>
            </a:r>
            <a:r>
              <a:rPr lang="en-US" sz="1800" dirty="0"/>
              <a:t> </a:t>
            </a:r>
            <a:r>
              <a:rPr lang="en-US" sz="1800" dirty="0" err="1"/>
              <a:t>lampa</a:t>
            </a:r>
            <a:r>
              <a:rPr lang="en-US" sz="1800" dirty="0"/>
              <a:t> </a:t>
            </a:r>
            <a:r>
              <a:rPr lang="en-US" sz="1800" dirty="0" err="1"/>
              <a:t>ostida</a:t>
            </a:r>
            <a:r>
              <a:rPr lang="en-US" sz="1800" dirty="0"/>
              <a:t> </a:t>
            </a:r>
            <a:r>
              <a:rPr lang="en-US" sz="1800" dirty="0" err="1"/>
              <a:t>quriganidan</a:t>
            </a:r>
            <a:r>
              <a:rPr lang="en-US" sz="1800" dirty="0"/>
              <a:t> </a:t>
            </a:r>
            <a:r>
              <a:rPr lang="en-US" sz="1800" dirty="0" err="1"/>
              <a:t>so‘ng</a:t>
            </a:r>
            <a:r>
              <a:rPr lang="en-US" sz="1800" dirty="0"/>
              <a:t>, </a:t>
            </a:r>
            <a:r>
              <a:rPr lang="en-US" sz="1800" dirty="0" err="1"/>
              <a:t>maxsus</a:t>
            </a:r>
            <a:r>
              <a:rPr lang="en-US" sz="1800" dirty="0"/>
              <a:t> </a:t>
            </a:r>
            <a:r>
              <a:rPr lang="en-US" sz="1800" dirty="0" err="1"/>
              <a:t>manikur</a:t>
            </a:r>
            <a:r>
              <a:rPr lang="en-US" sz="1800" dirty="0"/>
              <a:t> </a:t>
            </a:r>
            <a:r>
              <a:rPr lang="en-US" sz="1800" dirty="0" err="1"/>
              <a:t>shpateli</a:t>
            </a:r>
            <a:r>
              <a:rPr lang="en-US" sz="1800" dirty="0"/>
              <a:t> </a:t>
            </a:r>
            <a:r>
              <a:rPr lang="en-US" sz="1800" dirty="0" err="1"/>
              <a:t>yordamida</a:t>
            </a:r>
            <a:r>
              <a:rPr lang="en-US" sz="1800" dirty="0"/>
              <a:t> </a:t>
            </a:r>
            <a:r>
              <a:rPr lang="en-US" sz="1800" dirty="0" err="1"/>
              <a:t>ehtiyotkorlik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poligel</a:t>
            </a:r>
            <a:r>
              <a:rPr lang="en-US" sz="1800" dirty="0"/>
              <a:t> </a:t>
            </a:r>
            <a:r>
              <a:rPr lang="en-US" sz="1800" dirty="0" err="1"/>
              <a:t>surtasiz</a:t>
            </a:r>
            <a:r>
              <a:rPr lang="en-US" sz="1800" dirty="0"/>
              <a:t>. </a:t>
            </a:r>
            <a:r>
              <a:rPr lang="en-US" sz="1800" dirty="0" err="1"/>
              <a:t>Materialning</a:t>
            </a:r>
            <a:r>
              <a:rPr lang="en-US" sz="1800" dirty="0"/>
              <a:t> </a:t>
            </a:r>
            <a:r>
              <a:rPr lang="en-US" sz="1800" dirty="0" err="1"/>
              <a:t>egiluvchanligi</a:t>
            </a:r>
            <a:r>
              <a:rPr lang="en-US" sz="1800" dirty="0"/>
              <a:t> </a:t>
            </a:r>
            <a:r>
              <a:rPr lang="en-US" sz="1800" dirty="0" err="1"/>
              <a:t>tufayli</a:t>
            </a:r>
            <a:r>
              <a:rPr lang="en-US" sz="1800" dirty="0"/>
              <a:t>, </a:t>
            </a:r>
            <a:r>
              <a:rPr lang="en-US" sz="1800" dirty="0" err="1"/>
              <a:t>akrilatik</a:t>
            </a:r>
            <a:r>
              <a:rPr lang="en-US" sz="1800" dirty="0"/>
              <a:t> </a:t>
            </a:r>
            <a:r>
              <a:rPr lang="en-US" sz="1800" dirty="0" err="1"/>
              <a:t>tirnoqning</a:t>
            </a:r>
            <a:r>
              <a:rPr lang="en-US" sz="1800" dirty="0"/>
              <a:t> </a:t>
            </a:r>
            <a:r>
              <a:rPr lang="en-US" sz="1800" dirty="0" err="1"/>
              <a:t>butun</a:t>
            </a:r>
            <a:r>
              <a:rPr lang="en-US" sz="1800" dirty="0"/>
              <a:t> </a:t>
            </a:r>
            <a:r>
              <a:rPr lang="en-US" sz="1800" dirty="0" err="1"/>
              <a:t>yuzasiga</a:t>
            </a:r>
            <a:r>
              <a:rPr lang="en-US" sz="1800" dirty="0"/>
              <a:t> </a:t>
            </a:r>
            <a:r>
              <a:rPr lang="en-US" sz="1800" dirty="0" err="1"/>
              <a:t>osonlik</a:t>
            </a:r>
            <a:r>
              <a:rPr lang="en-US" sz="1800" dirty="0"/>
              <a:t> </a:t>
            </a:r>
            <a:r>
              <a:rPr lang="en-US" sz="1800" dirty="0" err="1"/>
              <a:t>bilan</a:t>
            </a:r>
            <a:r>
              <a:rPr lang="en-US" sz="1800" dirty="0"/>
              <a:t> </a:t>
            </a:r>
            <a:r>
              <a:rPr lang="en-US" sz="1800" dirty="0" err="1"/>
              <a:t>yoyiladi</a:t>
            </a:r>
            <a:r>
              <a:rPr lang="en-US" sz="1800" dirty="0"/>
              <a:t>. </a:t>
            </a:r>
            <a:r>
              <a:rPr lang="en-US" sz="1800" dirty="0" err="1"/>
              <a:t>Shuning</a:t>
            </a:r>
            <a:r>
              <a:rPr lang="en-US" sz="1800" dirty="0"/>
              <a:t> </a:t>
            </a:r>
            <a:r>
              <a:rPr lang="en-US" sz="1800" dirty="0" err="1"/>
              <a:t>uchun</a:t>
            </a:r>
            <a:r>
              <a:rPr lang="en-US" sz="1800" dirty="0"/>
              <a:t> </a:t>
            </a:r>
            <a:r>
              <a:rPr lang="en-US" sz="1800" dirty="0" err="1"/>
              <a:t>materialni</a:t>
            </a:r>
            <a:r>
              <a:rPr lang="en-US" sz="1800" dirty="0"/>
              <a:t> </a:t>
            </a:r>
            <a:r>
              <a:rPr lang="en-US" sz="1800" dirty="0" err="1"/>
              <a:t>tirnoq</a:t>
            </a:r>
            <a:r>
              <a:rPr lang="en-US" sz="1800" dirty="0"/>
              <a:t> </a:t>
            </a:r>
            <a:r>
              <a:rPr lang="en-US" sz="1800" dirty="0" err="1"/>
              <a:t>plastinkasining</a:t>
            </a:r>
            <a:r>
              <a:rPr lang="en-US" sz="1800" dirty="0"/>
              <a:t> </a:t>
            </a:r>
            <a:r>
              <a:rPr lang="en-US" sz="1800" dirty="0" err="1"/>
              <a:t>o‘rtasiga</a:t>
            </a:r>
            <a:r>
              <a:rPr lang="en-US" sz="1800" dirty="0"/>
              <a:t> </a:t>
            </a:r>
            <a:r>
              <a:rPr lang="en-US" sz="1800" dirty="0" err="1"/>
              <a:t>surtishingiz</a:t>
            </a:r>
            <a:r>
              <a:rPr lang="en-US" sz="1800" dirty="0"/>
              <a:t> </a:t>
            </a:r>
            <a:r>
              <a:rPr lang="en-US" sz="1800" dirty="0" err="1"/>
              <a:t>kerak</a:t>
            </a:r>
            <a:r>
              <a:rPr lang="en-US" sz="1800" dirty="0"/>
              <a:t>;</a:t>
            </a:r>
            <a:endParaRPr lang="ru-RU" sz="1800" dirty="0"/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098" name="Picture 2" descr="https://krauzer.ru/upload/iblock/cf9/cf9079d2ff9086072a9652c122c4a4d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5" y="1053548"/>
            <a:ext cx="6181328" cy="4945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004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5650" y="876301"/>
            <a:ext cx="4359074" cy="508863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err="1"/>
              <a:t>Lampa</a:t>
            </a:r>
            <a:r>
              <a:rPr lang="ru-RU" dirty="0"/>
              <a:t> </a:t>
            </a:r>
            <a:r>
              <a:rPr lang="ru-RU" dirty="0" err="1"/>
              <a:t>ostida</a:t>
            </a:r>
            <a:r>
              <a:rPr lang="ru-RU" dirty="0"/>
              <a:t> </a:t>
            </a:r>
            <a:r>
              <a:rPr lang="ru-RU" dirty="0" err="1"/>
              <a:t>yaxshilab</a:t>
            </a:r>
            <a:r>
              <a:rPr lang="ru-RU" dirty="0"/>
              <a:t> </a:t>
            </a:r>
            <a:r>
              <a:rPr lang="ru-RU" dirty="0" err="1"/>
              <a:t>quriting</a:t>
            </a:r>
            <a:r>
              <a:rPr lang="ru-RU" dirty="0"/>
              <a:t>;</a:t>
            </a:r>
          </a:p>
          <a:p>
            <a:pPr lvl="0"/>
            <a:r>
              <a:rPr lang="en-US" dirty="0" err="1"/>
              <a:t>Oxirga</a:t>
            </a:r>
            <a:r>
              <a:rPr lang="en-US" dirty="0"/>
              <a:t> </a:t>
            </a:r>
            <a:r>
              <a:rPr lang="en-US" dirty="0" err="1"/>
              <a:t>qavat</a:t>
            </a:r>
            <a:r>
              <a:rPr lang="en-US" dirty="0"/>
              <a:t> </a:t>
            </a:r>
            <a:r>
              <a:rPr lang="en-US" dirty="0" err="1"/>
              <a:t>bazani</a:t>
            </a:r>
            <a:r>
              <a:rPr lang="en-US" dirty="0"/>
              <a:t> </a:t>
            </a:r>
            <a:r>
              <a:rPr lang="en-US" dirty="0" err="1"/>
              <a:t>surtib</a:t>
            </a:r>
            <a:r>
              <a:rPr lang="en-US" dirty="0"/>
              <a:t>,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lampa</a:t>
            </a:r>
            <a:r>
              <a:rPr lang="en-US" dirty="0"/>
              <a:t> </a:t>
            </a:r>
            <a:r>
              <a:rPr lang="en-US" dirty="0" err="1"/>
              <a:t>ostida</a:t>
            </a:r>
            <a:r>
              <a:rPr lang="en-US" dirty="0"/>
              <a:t> </a:t>
            </a:r>
            <a:r>
              <a:rPr lang="en-US" dirty="0" err="1"/>
              <a:t>yaxshilab</a:t>
            </a:r>
            <a:r>
              <a:rPr lang="en-US" dirty="0"/>
              <a:t> </a:t>
            </a:r>
            <a:r>
              <a:rPr lang="en-US" dirty="0" err="1"/>
              <a:t>quriting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Oxirida</a:t>
            </a:r>
            <a:r>
              <a:rPr lang="en-US" dirty="0"/>
              <a:t> </a:t>
            </a:r>
            <a:r>
              <a:rPr lang="en-US" dirty="0" err="1"/>
              <a:t>yopishqoq</a:t>
            </a:r>
            <a:r>
              <a:rPr lang="en-US" dirty="0"/>
              <a:t> </a:t>
            </a:r>
            <a:r>
              <a:rPr lang="en-US" dirty="0" err="1"/>
              <a:t>qatlamni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tashlang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Pilka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diqqat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kamchiliklarini</a:t>
            </a:r>
            <a:r>
              <a:rPr lang="en-US" dirty="0"/>
              <a:t> </a:t>
            </a:r>
            <a:r>
              <a:rPr lang="en-US" dirty="0" err="1"/>
              <a:t>bartaraf</a:t>
            </a:r>
            <a:r>
              <a:rPr lang="en-US" dirty="0"/>
              <a:t> </a:t>
            </a:r>
            <a:r>
              <a:rPr lang="en-US" dirty="0" err="1"/>
              <a:t>qiling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yuzasi</a:t>
            </a:r>
            <a:r>
              <a:rPr lang="en-US" dirty="0"/>
              <a:t> </a:t>
            </a:r>
            <a:r>
              <a:rPr lang="en-US" dirty="0" err="1"/>
              <a:t>porlashi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bafdan</a:t>
            </a:r>
            <a:r>
              <a:rPr lang="en-US" dirty="0"/>
              <a:t> </a:t>
            </a:r>
            <a:r>
              <a:rPr lang="en-US" dirty="0" err="1"/>
              <a:t>foydalaning</a:t>
            </a:r>
            <a:r>
              <a:rPr lang="en-US" dirty="0"/>
              <a:t>;</a:t>
            </a:r>
            <a:endParaRPr lang="ru-RU" dirty="0"/>
          </a:p>
          <a:p>
            <a:pPr lvl="0"/>
            <a:r>
              <a:rPr lang="en-US" dirty="0" err="1"/>
              <a:t>Mijozning</a:t>
            </a:r>
            <a:r>
              <a:rPr lang="en-US" dirty="0"/>
              <a:t> </a:t>
            </a:r>
            <a:r>
              <a:rPr lang="en-US" dirty="0" err="1"/>
              <a:t>talabiga</a:t>
            </a:r>
            <a:r>
              <a:rPr lang="en-US" dirty="0"/>
              <a:t> </a:t>
            </a:r>
            <a:r>
              <a:rPr lang="en-US" dirty="0" err="1"/>
              <a:t>binoan</a:t>
            </a:r>
            <a:r>
              <a:rPr lang="en-US" dirty="0"/>
              <a:t> </a:t>
            </a:r>
            <a:r>
              <a:rPr lang="en-US" dirty="0" err="1"/>
              <a:t>dizayn</a:t>
            </a:r>
            <a:r>
              <a:rPr lang="en-US" dirty="0"/>
              <a:t> </a:t>
            </a:r>
            <a:r>
              <a:rPr lang="en-US" dirty="0" err="1"/>
              <a:t>yaratiladi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5122" name="Picture 2" descr="https://lacreatura.ru/img/chto-mozhno-ispolzovat-vmesto-formy-dlya-naracshivaniya-nogtej_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74" y="763143"/>
            <a:ext cx="5314951" cy="53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7386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295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5</cp:revision>
  <dcterms:created xsi:type="dcterms:W3CDTF">2021-09-08T04:45:38Z</dcterms:created>
  <dcterms:modified xsi:type="dcterms:W3CDTF">2021-09-08T05:17:13Z</dcterms:modified>
</cp:coreProperties>
</file>