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59" r:id="rId11"/>
    <p:sldId id="258" r:id="rId12"/>
    <p:sldId id="268" r:id="rId13"/>
  </p:sldIdLst>
  <p:sldSz cx="9144000" cy="6858000" type="screen4x3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34172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87430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15739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6690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305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98946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6383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30065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91711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88381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50360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56F3-2C6C-4964-9DA5-E4C640A1CD67}" type="datetimeFigureOut">
              <a:rPr lang="uz-Cyrl-UZ" smtClean="0"/>
              <a:t>15.12.2021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3636-113A-4AE9-B85F-60FCED5122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32597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z-Cyrl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44015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Samarqand </a:t>
            </a:r>
            <a:r>
              <a:rPr lang="en-US" sz="2400" dirty="0" err="1" smtClean="0"/>
              <a:t>shahridagi</a:t>
            </a:r>
            <a:r>
              <a:rPr lang="en-US" sz="2400" dirty="0" smtClean="0"/>
              <a:t> “</a:t>
            </a:r>
            <a:r>
              <a:rPr lang="en-US" sz="2400" dirty="0" err="1" smtClean="0"/>
              <a:t>Ishga</a:t>
            </a:r>
            <a:r>
              <a:rPr lang="en-US" sz="2400" dirty="0" smtClean="0"/>
              <a:t> </a:t>
            </a:r>
            <a:r>
              <a:rPr lang="en-US" sz="2400" dirty="0" err="1" smtClean="0"/>
              <a:t>marhamat</a:t>
            </a:r>
            <a:r>
              <a:rPr lang="en-US" sz="2400" dirty="0" smtClean="0"/>
              <a:t>” </a:t>
            </a:r>
            <a:r>
              <a:rPr lang="en-US" sz="2400" dirty="0" err="1" smtClean="0"/>
              <a:t>monomarkazi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 err="1" smtClean="0"/>
              <a:t>Oshpaz</a:t>
            </a:r>
            <a:r>
              <a:rPr lang="en-US" sz="2400" dirty="0" smtClean="0"/>
              <a:t>” </a:t>
            </a:r>
            <a:r>
              <a:rPr lang="en-US" sz="2400" dirty="0" err="1" smtClean="0"/>
              <a:t>yo‘nalishi</a:t>
            </a:r>
            <a:endParaRPr lang="uz-Cyrl-UZ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528392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err="1" smtClean="0"/>
              <a:t>Tayyorladi</a:t>
            </a:r>
            <a:r>
              <a:rPr lang="en-US" b="1" dirty="0" smtClean="0"/>
              <a:t> : </a:t>
            </a:r>
            <a:r>
              <a:rPr lang="en-US" b="1" dirty="0" err="1" smtClean="0"/>
              <a:t>Muradova</a:t>
            </a:r>
            <a:r>
              <a:rPr lang="en-US" b="1" dirty="0" smtClean="0"/>
              <a:t> N.M.</a:t>
            </a:r>
            <a:endParaRPr lang="uz-Cyrl-U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35" y="2296912"/>
            <a:ext cx="4518489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61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Crockpot TEX </a:t>
            </a:r>
            <a:r>
              <a:rPr lang="en-US" dirty="0" err="1" smtClean="0"/>
              <a:t>mex</a:t>
            </a:r>
            <a:r>
              <a:rPr lang="en-US" dirty="0" smtClean="0"/>
              <a:t> 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en-US" dirty="0" smtClean="0"/>
              <a:t>Crockpot TEX </a:t>
            </a:r>
            <a:r>
              <a:rPr lang="en-US" dirty="0" err="1" smtClean="0"/>
              <a:t>mex</a:t>
            </a:r>
            <a:r>
              <a:rPr lang="en-US" dirty="0" smtClean="0"/>
              <a:t> </a:t>
            </a:r>
            <a:r>
              <a:rPr lang="en-US" dirty="0" err="1" smtClean="0"/>
              <a:t>xushbo'y</a:t>
            </a:r>
            <a:r>
              <a:rPr lang="en-US" dirty="0" smtClean="0"/>
              <a:t> </a:t>
            </a:r>
            <a:r>
              <a:rPr lang="en-US" dirty="0" err="1" smtClean="0"/>
              <a:t>ovqatlar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qulay</a:t>
            </a:r>
            <a:r>
              <a:rPr lang="en-US" dirty="0" smtClean="0"/>
              <a:t> </a:t>
            </a:r>
            <a:r>
              <a:rPr lang="en-US" dirty="0" err="1" smtClean="0"/>
              <a:t>ovqatlardan</a:t>
            </a:r>
            <a:r>
              <a:rPr lang="en-US" dirty="0" smtClean="0"/>
              <a:t> </a:t>
            </a:r>
            <a:r>
              <a:rPr lang="en-US" dirty="0" err="1" smtClean="0"/>
              <a:t>foydalanadigan</a:t>
            </a:r>
            <a:r>
              <a:rPr lang="en-US" dirty="0" smtClean="0"/>
              <a:t> </a:t>
            </a:r>
            <a:r>
              <a:rPr lang="en-US" dirty="0" err="1" smtClean="0"/>
              <a:t>sodda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oson</a:t>
            </a:r>
            <a:r>
              <a:rPr lang="en-US" dirty="0" smtClean="0"/>
              <a:t> </a:t>
            </a:r>
            <a:r>
              <a:rPr lang="en-US" dirty="0" err="1" smtClean="0"/>
              <a:t>retseptur</a:t>
            </a:r>
            <a:r>
              <a:rPr lang="en-US" dirty="0" err="1"/>
              <a:t>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Sizga</a:t>
            </a:r>
            <a:r>
              <a:rPr lang="en-US" dirty="0" smtClean="0"/>
              <a:t> </a:t>
            </a:r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piyoz</a:t>
            </a:r>
            <a:r>
              <a:rPr lang="en-US" dirty="0" smtClean="0"/>
              <a:t>, </a:t>
            </a:r>
            <a:r>
              <a:rPr lang="en-US" dirty="0" err="1" smtClean="0"/>
              <a:t>tug'ralgan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chinnigullar</a:t>
            </a:r>
            <a:r>
              <a:rPr lang="en-US" dirty="0" smtClean="0"/>
              <a:t> </a:t>
            </a:r>
            <a:r>
              <a:rPr lang="en-US" dirty="0" err="1" smtClean="0"/>
              <a:t>sarimsoq</a:t>
            </a:r>
            <a:r>
              <a:rPr lang="en-US" dirty="0" smtClean="0"/>
              <a:t>, </a:t>
            </a:r>
            <a:r>
              <a:rPr lang="en-US" dirty="0" err="1" smtClean="0"/>
              <a:t>maydalangan</a:t>
            </a:r>
            <a:endParaRPr lang="en-US" dirty="0" smtClean="0"/>
          </a:p>
          <a:p>
            <a:r>
              <a:rPr lang="en-US" dirty="0" smtClean="0"/>
              <a:t>1 (1-funt) </a:t>
            </a:r>
            <a:r>
              <a:rPr lang="en-US" dirty="0" err="1" smtClean="0"/>
              <a:t>to'plami</a:t>
            </a:r>
            <a:r>
              <a:rPr lang="en-US" dirty="0" smtClean="0"/>
              <a:t> </a:t>
            </a:r>
            <a:r>
              <a:rPr lang="en-US" dirty="0" err="1" smtClean="0"/>
              <a:t>muzlatilgan</a:t>
            </a:r>
            <a:r>
              <a:rPr lang="en-US" dirty="0" smtClean="0"/>
              <a:t> </a:t>
            </a:r>
            <a:r>
              <a:rPr lang="en-US" dirty="0" err="1" smtClean="0"/>
              <a:t>pishirilgan</a:t>
            </a:r>
            <a:r>
              <a:rPr lang="en-US" dirty="0" smtClean="0"/>
              <a:t> </a:t>
            </a:r>
            <a:r>
              <a:rPr lang="en-US" dirty="0" err="1" smtClean="0"/>
              <a:t>köfte</a:t>
            </a:r>
            <a:endParaRPr lang="en-US" dirty="0" smtClean="0"/>
          </a:p>
          <a:p>
            <a:r>
              <a:rPr lang="en-US" dirty="0" smtClean="0"/>
              <a:t>1 (14,5-unts) </a:t>
            </a:r>
            <a:r>
              <a:rPr lang="en-US" dirty="0" err="1" smtClean="0"/>
              <a:t>pomidorni</a:t>
            </a:r>
            <a:r>
              <a:rPr lang="en-US" dirty="0" smtClean="0"/>
              <a:t> </a:t>
            </a:r>
            <a:r>
              <a:rPr lang="en-US" dirty="0" err="1" smtClean="0"/>
              <a:t>maydalash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stakan</a:t>
            </a:r>
            <a:r>
              <a:rPr lang="en-US" dirty="0" smtClean="0"/>
              <a:t> </a:t>
            </a:r>
            <a:r>
              <a:rPr lang="en-US" dirty="0" err="1" smtClean="0"/>
              <a:t>chilli</a:t>
            </a:r>
            <a:r>
              <a:rPr lang="en-US" dirty="0" smtClean="0"/>
              <a:t> sous </a:t>
            </a:r>
            <a:r>
              <a:rPr lang="en-US" dirty="0" err="1" smtClean="0"/>
              <a:t>yoki</a:t>
            </a:r>
            <a:r>
              <a:rPr lang="en-US" dirty="0" smtClean="0"/>
              <a:t> enchilada sous</a:t>
            </a:r>
          </a:p>
          <a:p>
            <a:r>
              <a:rPr lang="en-US" dirty="0" smtClean="0"/>
              <a:t>1/4 </a:t>
            </a:r>
            <a:r>
              <a:rPr lang="en-US" dirty="0" err="1" smtClean="0"/>
              <a:t>chashka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go'shti</a:t>
            </a:r>
            <a:endParaRPr lang="en-US" dirty="0" smtClean="0"/>
          </a:p>
          <a:p>
            <a:r>
              <a:rPr lang="en-US" dirty="0" smtClean="0"/>
              <a:t>1 (4-unts) </a:t>
            </a:r>
            <a:r>
              <a:rPr lang="en-US" dirty="0" err="1" smtClean="0"/>
              <a:t>mayda</a:t>
            </a:r>
            <a:r>
              <a:rPr lang="en-US" dirty="0" smtClean="0"/>
              <a:t> </a:t>
            </a:r>
            <a:r>
              <a:rPr lang="en-US" dirty="0" err="1" smtClean="0"/>
              <a:t>chilimchalar</a:t>
            </a:r>
            <a:r>
              <a:rPr lang="en-US" dirty="0" smtClean="0"/>
              <a:t> </a:t>
            </a:r>
            <a:r>
              <a:rPr lang="en-US" dirty="0" err="1" smtClean="0"/>
              <a:t>tug'ralishi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endParaRPr lang="en-US" dirty="0" smtClean="0"/>
          </a:p>
          <a:p>
            <a:r>
              <a:rPr lang="en-US" dirty="0" smtClean="0"/>
              <a:t>1 (1 </a:t>
            </a:r>
            <a:r>
              <a:rPr lang="en-US" dirty="0" err="1" smtClean="0"/>
              <a:t>funt</a:t>
            </a:r>
            <a:r>
              <a:rPr lang="en-US" dirty="0" smtClean="0"/>
              <a:t>) non </a:t>
            </a:r>
            <a:r>
              <a:rPr lang="en-US" dirty="0" err="1" smtClean="0"/>
              <a:t>pishlog'idan</a:t>
            </a:r>
            <a:r>
              <a:rPr lang="en-US" dirty="0" smtClean="0"/>
              <a:t> </a:t>
            </a:r>
            <a:r>
              <a:rPr lang="en-US" dirty="0" err="1" smtClean="0"/>
              <a:t>tayyorlangan</a:t>
            </a:r>
            <a:r>
              <a:rPr lang="en-US" dirty="0" smtClean="0"/>
              <a:t> </a:t>
            </a:r>
            <a:r>
              <a:rPr lang="en-US" dirty="0" err="1" smtClean="0"/>
              <a:t>pishlok</a:t>
            </a:r>
            <a:r>
              <a:rPr lang="en-US" dirty="0" smtClean="0"/>
              <a:t>, </a:t>
            </a:r>
            <a:r>
              <a:rPr lang="en-US" dirty="0" err="1" smtClean="0"/>
              <a:t>kubik</a:t>
            </a:r>
            <a:endParaRPr lang="en-US" dirty="0" smtClean="0"/>
          </a:p>
          <a:p>
            <a:r>
              <a:rPr lang="en-US" dirty="0" err="1" smtClean="0"/>
              <a:t>Buni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endParaRPr lang="en-US" dirty="0" smtClean="0"/>
          </a:p>
          <a:p>
            <a:r>
              <a:rPr lang="en-US" dirty="0" err="1" smtClean="0"/>
              <a:t>Piyoz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sarimsoqni</a:t>
            </a:r>
            <a:r>
              <a:rPr lang="en-US" dirty="0" smtClean="0"/>
              <a:t> 4 </a:t>
            </a:r>
            <a:r>
              <a:rPr lang="en-US" dirty="0" err="1" smtClean="0"/>
              <a:t>kvartira</a:t>
            </a:r>
            <a:r>
              <a:rPr lang="en-US" dirty="0" smtClean="0"/>
              <a:t> </a:t>
            </a:r>
            <a:r>
              <a:rPr lang="en-US" dirty="0" err="1" smtClean="0"/>
              <a:t>sekin</a:t>
            </a:r>
            <a:r>
              <a:rPr lang="en-US" dirty="0" smtClean="0"/>
              <a:t> </a:t>
            </a:r>
            <a:r>
              <a:rPr lang="en-US" dirty="0" err="1" smtClean="0"/>
              <a:t>pishirgichda</a:t>
            </a:r>
            <a:r>
              <a:rPr lang="en-US" dirty="0" smtClean="0"/>
              <a:t> </a:t>
            </a:r>
            <a:r>
              <a:rPr lang="en-US" dirty="0" err="1" smtClean="0"/>
              <a:t>joylashtiring</a:t>
            </a:r>
            <a:r>
              <a:rPr lang="en-US" dirty="0" smtClean="0"/>
              <a:t>. </a:t>
            </a:r>
            <a:r>
              <a:rPr lang="en-US" dirty="0" err="1" smtClean="0"/>
              <a:t>Qopqoqli</a:t>
            </a:r>
            <a:r>
              <a:rPr lang="en-US" dirty="0" smtClean="0"/>
              <a:t> </a:t>
            </a:r>
            <a:r>
              <a:rPr lang="en-US" dirty="0" err="1" smtClean="0"/>
              <a:t>baliqlar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O'rta</a:t>
            </a:r>
            <a:r>
              <a:rPr lang="en-US" dirty="0" smtClean="0"/>
              <a:t> </a:t>
            </a:r>
            <a:r>
              <a:rPr lang="en-US" dirty="0" err="1" smtClean="0"/>
              <a:t>qoshiqda</a:t>
            </a:r>
            <a:r>
              <a:rPr lang="en-US" dirty="0" smtClean="0"/>
              <a:t> </a:t>
            </a:r>
            <a:r>
              <a:rPr lang="en-US" dirty="0" err="1" smtClean="0"/>
              <a:t>chilli</a:t>
            </a:r>
            <a:r>
              <a:rPr lang="en-US" dirty="0" smtClean="0"/>
              <a:t> </a:t>
            </a:r>
            <a:r>
              <a:rPr lang="en-US" dirty="0" err="1" smtClean="0"/>
              <a:t>sousni</a:t>
            </a:r>
            <a:r>
              <a:rPr lang="en-US" dirty="0" smtClean="0"/>
              <a:t>,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go'shti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chili </a:t>
            </a:r>
            <a:r>
              <a:rPr lang="en-US" dirty="0" err="1" smtClean="0"/>
              <a:t>qo'shing</a:t>
            </a:r>
            <a:r>
              <a:rPr lang="en-US" dirty="0" smtClean="0"/>
              <a:t>;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  <a:r>
              <a:rPr lang="en-US" dirty="0" err="1" smtClean="0"/>
              <a:t>aralashtiramiz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kofe</a:t>
            </a:r>
            <a:r>
              <a:rPr lang="en-US" dirty="0" smtClean="0"/>
              <a:t> </a:t>
            </a:r>
            <a:r>
              <a:rPr lang="en-US" dirty="0" err="1" smtClean="0"/>
              <a:t>ichidagi</a:t>
            </a:r>
            <a:r>
              <a:rPr lang="en-US" dirty="0" smtClean="0"/>
              <a:t> </a:t>
            </a:r>
            <a:r>
              <a:rPr lang="en-US" dirty="0" err="1" smtClean="0"/>
              <a:t>mo'ylovlar</a:t>
            </a:r>
            <a:r>
              <a:rPr lang="en-US" dirty="0" smtClean="0"/>
              <a:t> </a:t>
            </a:r>
            <a:r>
              <a:rPr lang="en-US" dirty="0" err="1" smtClean="0"/>
              <a:t>ustiga</a:t>
            </a:r>
            <a:r>
              <a:rPr lang="en-US" dirty="0" smtClean="0"/>
              <a:t> </a:t>
            </a:r>
            <a:r>
              <a:rPr lang="en-US" dirty="0" err="1" smtClean="0"/>
              <a:t>quyiladi</a:t>
            </a:r>
            <a:r>
              <a:rPr lang="en-US" dirty="0" smtClean="0"/>
              <a:t>. </a:t>
            </a:r>
            <a:r>
              <a:rPr lang="en-US" dirty="0" err="1" smtClean="0"/>
              <a:t>Ko'piklar</a:t>
            </a:r>
            <a:r>
              <a:rPr lang="en-US" dirty="0" smtClean="0"/>
              <a:t> </a:t>
            </a:r>
            <a:r>
              <a:rPr lang="en-US" dirty="0" err="1" smtClean="0"/>
              <a:t>issiq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mayiz</a:t>
            </a:r>
            <a:r>
              <a:rPr lang="en-US" dirty="0" smtClean="0"/>
              <a:t> </a:t>
            </a:r>
            <a:r>
              <a:rPr lang="en-US" dirty="0" err="1" smtClean="0"/>
              <a:t>bo'lgunga</a:t>
            </a:r>
            <a:r>
              <a:rPr lang="en-US" dirty="0" smtClean="0"/>
              <a:t> </a:t>
            </a:r>
            <a:r>
              <a:rPr lang="en-US" dirty="0" err="1" smtClean="0"/>
              <a:t>qadar</a:t>
            </a:r>
            <a:r>
              <a:rPr lang="en-US" dirty="0" smtClean="0"/>
              <a:t> 6-8 </a:t>
            </a:r>
            <a:r>
              <a:rPr lang="en-US" dirty="0" err="1" smtClean="0"/>
              <a:t>soat</a:t>
            </a:r>
            <a:r>
              <a:rPr lang="en-US" dirty="0" smtClean="0"/>
              <a:t> </a:t>
            </a:r>
            <a:r>
              <a:rPr lang="en-US" dirty="0" err="1" smtClean="0"/>
              <a:t>davomida</a:t>
            </a:r>
            <a:r>
              <a:rPr lang="en-US" dirty="0" smtClean="0"/>
              <a:t> </a:t>
            </a:r>
            <a:r>
              <a:rPr lang="en-US" dirty="0" err="1" smtClean="0"/>
              <a:t>qopqoqni</a:t>
            </a:r>
            <a:r>
              <a:rPr lang="en-US" dirty="0" smtClean="0"/>
              <a:t> </a:t>
            </a:r>
            <a:r>
              <a:rPr lang="en-US" dirty="0" err="1" smtClean="0"/>
              <a:t>pishiring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Qayta</a:t>
            </a:r>
            <a:r>
              <a:rPr lang="en-US" dirty="0" smtClean="0"/>
              <a:t> </a:t>
            </a:r>
            <a:r>
              <a:rPr lang="en-US" dirty="0" err="1" smtClean="0"/>
              <a:t>ishlangan</a:t>
            </a:r>
            <a:r>
              <a:rPr lang="en-US" dirty="0" smtClean="0"/>
              <a:t> </a:t>
            </a:r>
            <a:r>
              <a:rPr lang="en-US" dirty="0" err="1" smtClean="0"/>
              <a:t>pishloqni</a:t>
            </a:r>
            <a:r>
              <a:rPr lang="en-US" dirty="0" smtClean="0"/>
              <a:t> </a:t>
            </a:r>
            <a:r>
              <a:rPr lang="en-US" dirty="0" err="1" smtClean="0"/>
              <a:t>aralashtiring</a:t>
            </a:r>
            <a:r>
              <a:rPr lang="en-US" dirty="0" smtClean="0"/>
              <a:t>; </a:t>
            </a:r>
            <a:r>
              <a:rPr lang="en-US" dirty="0" err="1" smtClean="0"/>
              <a:t>pishloqni</a:t>
            </a:r>
            <a:r>
              <a:rPr lang="en-US" dirty="0" smtClean="0"/>
              <a:t> </a:t>
            </a:r>
            <a:r>
              <a:rPr lang="en-US" dirty="0" err="1" smtClean="0"/>
              <a:t>eritmaguncha</a:t>
            </a:r>
            <a:r>
              <a:rPr lang="en-US" dirty="0" smtClean="0"/>
              <a:t> 20-30 </a:t>
            </a:r>
            <a:r>
              <a:rPr lang="en-US" dirty="0" err="1" smtClean="0"/>
              <a:t>daqiqagacha</a:t>
            </a:r>
            <a:r>
              <a:rPr lang="en-US" dirty="0" smtClean="0"/>
              <a:t> </a:t>
            </a:r>
            <a:r>
              <a:rPr lang="en-US" dirty="0" err="1" smtClean="0"/>
              <a:t>pishiring</a:t>
            </a:r>
            <a:r>
              <a:rPr lang="en-US" dirty="0" smtClean="0"/>
              <a:t>. Harman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xizmat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aralashtiramiz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4. Agar </a:t>
            </a:r>
            <a:r>
              <a:rPr lang="en-US" dirty="0" err="1" smtClean="0"/>
              <a:t>sizda</a:t>
            </a:r>
            <a:r>
              <a:rPr lang="en-US" dirty="0" smtClean="0"/>
              <a:t> </a:t>
            </a:r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issiq</a:t>
            </a:r>
            <a:r>
              <a:rPr lang="en-US" dirty="0" smtClean="0"/>
              <a:t> </a:t>
            </a:r>
            <a:r>
              <a:rPr lang="en-US" dirty="0" err="1" smtClean="0"/>
              <a:t>po'stlog'ingiz</a:t>
            </a:r>
            <a:r>
              <a:rPr lang="en-US" dirty="0" smtClean="0"/>
              <a:t> </a:t>
            </a:r>
            <a:r>
              <a:rPr lang="en-US" dirty="0" err="1" smtClean="0"/>
              <a:t>bo'lsa</a:t>
            </a:r>
            <a:r>
              <a:rPr lang="en-US" dirty="0" smtClean="0"/>
              <a:t>, </a:t>
            </a:r>
            <a:r>
              <a:rPr lang="en-US" dirty="0" err="1" smtClean="0"/>
              <a:t>cho'chqa</a:t>
            </a:r>
            <a:r>
              <a:rPr lang="en-US" dirty="0" smtClean="0"/>
              <a:t> </a:t>
            </a:r>
            <a:r>
              <a:rPr lang="en-US" dirty="0" err="1" smtClean="0"/>
              <a:t>go'shti</a:t>
            </a:r>
            <a:r>
              <a:rPr lang="en-US" dirty="0" smtClean="0"/>
              <a:t> </a:t>
            </a:r>
            <a:r>
              <a:rPr lang="en-US" dirty="0" err="1" smtClean="0"/>
              <a:t>issiq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mayiz</a:t>
            </a:r>
            <a:r>
              <a:rPr lang="en-US" dirty="0" smtClean="0"/>
              <a:t> </a:t>
            </a:r>
            <a:r>
              <a:rPr lang="en-US" dirty="0" err="1" smtClean="0"/>
              <a:t>bo'lgunga</a:t>
            </a:r>
            <a:r>
              <a:rPr lang="en-US" dirty="0" smtClean="0"/>
              <a:t> </a:t>
            </a:r>
            <a:r>
              <a:rPr lang="en-US" dirty="0" err="1" smtClean="0"/>
              <a:t>qadar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4-5 </a:t>
            </a:r>
            <a:r>
              <a:rPr lang="en-US" dirty="0" err="1" smtClean="0"/>
              <a:t>soat</a:t>
            </a:r>
            <a:r>
              <a:rPr lang="en-US" dirty="0" smtClean="0"/>
              <a:t> </a:t>
            </a:r>
            <a:r>
              <a:rPr lang="en-US" dirty="0" err="1" smtClean="0"/>
              <a:t>davomida</a:t>
            </a:r>
            <a:r>
              <a:rPr lang="en-US" dirty="0" smtClean="0"/>
              <a:t> </a:t>
            </a:r>
            <a:r>
              <a:rPr lang="en-US" dirty="0" err="1" smtClean="0"/>
              <a:t>pishiring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uz-Cyrl-U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356520" cy="15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22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9654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r>
              <a:rPr lang="en-US" sz="2000" dirty="0" err="1" smtClean="0"/>
              <a:t>Oziqlantirish</a:t>
            </a:r>
            <a:r>
              <a:rPr lang="en-US" sz="2000" dirty="0" smtClean="0"/>
              <a:t> </a:t>
            </a:r>
            <a:r>
              <a:rPr lang="en-US" sz="2000" dirty="0" err="1" smtClean="0"/>
              <a:t>bo'yicha</a:t>
            </a:r>
            <a:r>
              <a:rPr lang="en-US" sz="2000" dirty="0" smtClean="0"/>
              <a:t> </a:t>
            </a:r>
            <a:r>
              <a:rPr lang="en-US" sz="2000" dirty="0" err="1" smtClean="0"/>
              <a:t>qo'llanma</a:t>
            </a:r>
            <a:r>
              <a:rPr lang="en-US" sz="2000" dirty="0" smtClean="0"/>
              <a:t> (</a:t>
            </a:r>
            <a:r>
              <a:rPr lang="en-US" sz="2000" dirty="0" err="1" smtClean="0"/>
              <a:t>xizmat</a:t>
            </a:r>
            <a:r>
              <a:rPr lang="en-US" sz="2000" dirty="0" smtClean="0"/>
              <a:t> </a:t>
            </a:r>
            <a:r>
              <a:rPr lang="en-US" sz="2000" dirty="0" err="1" smtClean="0"/>
              <a:t>ko'rsatish</a:t>
            </a:r>
            <a:r>
              <a:rPr lang="en-US" sz="2000" dirty="0" smtClean="0"/>
              <a:t> </a:t>
            </a:r>
            <a:r>
              <a:rPr lang="en-US" sz="2000" dirty="0" err="1" smtClean="0"/>
              <a:t>bo'yicha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Kalori</a:t>
            </a:r>
            <a:r>
              <a:rPr lang="en-US" sz="2000" dirty="0" smtClean="0"/>
              <a:t>	313</a:t>
            </a:r>
          </a:p>
          <a:p>
            <a:r>
              <a:rPr lang="en-US" sz="2000" dirty="0" err="1" smtClean="0"/>
              <a:t>Hammasi</a:t>
            </a:r>
            <a:r>
              <a:rPr lang="en-US" sz="2000" dirty="0" smtClean="0"/>
              <a:t> </a:t>
            </a:r>
            <a:r>
              <a:rPr lang="en-US" sz="2000" dirty="0" err="1" smtClean="0"/>
              <a:t>yog</a:t>
            </a:r>
            <a:r>
              <a:rPr lang="en-US" sz="2000" dirty="0" smtClean="0"/>
              <a:t> '	10 g</a:t>
            </a:r>
          </a:p>
          <a:p>
            <a:r>
              <a:rPr lang="en-US" sz="2000" dirty="0" err="1" smtClean="0"/>
              <a:t>To'yingan</a:t>
            </a:r>
            <a:r>
              <a:rPr lang="en-US" sz="2000" dirty="0" smtClean="0"/>
              <a:t> </a:t>
            </a:r>
            <a:r>
              <a:rPr lang="en-US" sz="2000" dirty="0" err="1" smtClean="0"/>
              <a:t>yog</a:t>
            </a:r>
            <a:r>
              <a:rPr lang="en-US" sz="2000" dirty="0" smtClean="0"/>
              <a:t> '	4 g</a:t>
            </a:r>
          </a:p>
          <a:p>
            <a:r>
              <a:rPr lang="en-US" sz="2000" dirty="0" err="1" smtClean="0"/>
              <a:t>To'yinmagan</a:t>
            </a:r>
            <a:r>
              <a:rPr lang="en-US" sz="2000" dirty="0" smtClean="0"/>
              <a:t> </a:t>
            </a:r>
            <a:r>
              <a:rPr lang="en-US" sz="2000" dirty="0" err="1" smtClean="0"/>
              <a:t>yog</a:t>
            </a:r>
            <a:r>
              <a:rPr lang="en-US" sz="2000" dirty="0" smtClean="0"/>
              <a:t> '	4 g</a:t>
            </a:r>
          </a:p>
          <a:p>
            <a:r>
              <a:rPr lang="en-US" sz="2000" dirty="0" err="1" smtClean="0"/>
              <a:t>Xolesterin</a:t>
            </a:r>
            <a:r>
              <a:rPr lang="en-US" sz="2000" dirty="0" smtClean="0"/>
              <a:t>	75 mg</a:t>
            </a:r>
          </a:p>
          <a:p>
            <a:r>
              <a:rPr lang="en-US" sz="2000" dirty="0" err="1" smtClean="0"/>
              <a:t>Natriy</a:t>
            </a:r>
            <a:r>
              <a:rPr lang="en-US" sz="2000" dirty="0" smtClean="0"/>
              <a:t>	834 mg</a:t>
            </a:r>
          </a:p>
          <a:p>
            <a:r>
              <a:rPr lang="en-US" sz="2000" dirty="0" err="1" smtClean="0"/>
              <a:t>Uglevodlar</a:t>
            </a:r>
            <a:r>
              <a:rPr lang="en-US" sz="2000" dirty="0" smtClean="0"/>
              <a:t>	22 g</a:t>
            </a:r>
          </a:p>
          <a:p>
            <a:r>
              <a:rPr lang="en-US" sz="2000" dirty="0" err="1" smtClean="0"/>
              <a:t>Diyet</a:t>
            </a:r>
            <a:r>
              <a:rPr lang="en-US" sz="2000" dirty="0" smtClean="0"/>
              <a:t> </a:t>
            </a:r>
            <a:r>
              <a:rPr lang="en-US" sz="2000" dirty="0" err="1" smtClean="0"/>
              <a:t>tolasi</a:t>
            </a:r>
            <a:r>
              <a:rPr lang="en-US" sz="2000" dirty="0" smtClean="0"/>
              <a:t>	3 g</a:t>
            </a:r>
          </a:p>
          <a:p>
            <a:r>
              <a:rPr lang="en-US" sz="2000" dirty="0" smtClean="0"/>
              <a:t>Protein	34 g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Retseptlarimizdagi</a:t>
            </a:r>
            <a:r>
              <a:rPr lang="en-US" sz="2000" dirty="0" smtClean="0"/>
              <a:t> </a:t>
            </a:r>
            <a:r>
              <a:rPr lang="en-US" sz="2000" dirty="0" err="1" smtClean="0"/>
              <a:t>ovqatlanish</a:t>
            </a:r>
            <a:r>
              <a:rPr lang="en-US" sz="2000" dirty="0" smtClean="0"/>
              <a:t> </a:t>
            </a:r>
            <a:r>
              <a:rPr lang="en-US" sz="2000" dirty="0" err="1" smtClean="0"/>
              <a:t>ma'lumoti</a:t>
            </a:r>
            <a:r>
              <a:rPr lang="en-US" sz="2000" dirty="0" smtClean="0"/>
              <a:t> </a:t>
            </a:r>
            <a:r>
              <a:rPr lang="en-US" sz="2000" dirty="0" err="1" smtClean="0"/>
              <a:t>tarkibiy</a:t>
            </a:r>
            <a:r>
              <a:rPr lang="en-US" sz="2000" dirty="0" smtClean="0"/>
              <a:t> </a:t>
            </a:r>
            <a:r>
              <a:rPr lang="en-US" sz="2000" dirty="0" err="1" smtClean="0"/>
              <a:t>ma'lumotlar</a:t>
            </a:r>
            <a:r>
              <a:rPr lang="en-US" sz="2000" dirty="0" smtClean="0"/>
              <a:t> </a:t>
            </a:r>
            <a:r>
              <a:rPr lang="en-US" sz="2000" dirty="0" err="1" smtClean="0"/>
              <a:t>bazasidan</a:t>
            </a:r>
            <a:r>
              <a:rPr lang="en-US" sz="2000" dirty="0" smtClean="0"/>
              <a:t> </a:t>
            </a:r>
            <a:r>
              <a:rPr lang="en-US" sz="2000" dirty="0" err="1" smtClean="0"/>
              <a:t>foydalanib</a:t>
            </a:r>
            <a:r>
              <a:rPr lang="en-US" sz="2000" dirty="0" smtClean="0"/>
              <a:t> </a:t>
            </a:r>
            <a:r>
              <a:rPr lang="en-US" sz="2000" dirty="0" err="1" smtClean="0"/>
              <a:t>hisoblab</a:t>
            </a:r>
            <a:r>
              <a:rPr lang="en-US" sz="2000" dirty="0" smtClean="0"/>
              <a:t> </a:t>
            </a:r>
            <a:r>
              <a:rPr lang="en-US" sz="2000" dirty="0" err="1" smtClean="0"/>
              <a:t>chiqiladi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natijalar</a:t>
            </a:r>
            <a:r>
              <a:rPr lang="en-US" sz="2000" dirty="0" smtClean="0"/>
              <a:t> </a:t>
            </a:r>
            <a:r>
              <a:rPr lang="en-US" sz="2000" dirty="0" err="1" smtClean="0"/>
              <a:t>hisobga</a:t>
            </a:r>
            <a:r>
              <a:rPr lang="en-US" sz="2000" dirty="0" smtClean="0"/>
              <a:t> </a:t>
            </a:r>
            <a:r>
              <a:rPr lang="en-US" sz="2000" dirty="0" err="1" smtClean="0"/>
              <a:t>olinishi</a:t>
            </a:r>
            <a:r>
              <a:rPr lang="en-US" sz="2000" dirty="0" smtClean="0"/>
              <a:t> </a:t>
            </a:r>
            <a:r>
              <a:rPr lang="en-US" sz="2000" dirty="0" err="1" smtClean="0"/>
              <a:t>kerak</a:t>
            </a:r>
            <a:r>
              <a:rPr lang="en-US" sz="2000" dirty="0" smtClean="0"/>
              <a:t>, individual </a:t>
            </a:r>
            <a:r>
              <a:rPr lang="en-US" sz="2000" dirty="0" err="1" smtClean="0"/>
              <a:t>natijalar</a:t>
            </a:r>
            <a:r>
              <a:rPr lang="en-US" sz="2000" dirty="0" smtClean="0"/>
              <a:t> </a:t>
            </a:r>
            <a:r>
              <a:rPr lang="en-US" sz="2000" dirty="0" err="1" smtClean="0"/>
              <a:t>farq</a:t>
            </a:r>
            <a:r>
              <a:rPr lang="en-US" sz="2000" dirty="0" smtClean="0"/>
              <a:t> </a:t>
            </a:r>
            <a:r>
              <a:rPr lang="en-US" sz="2000" dirty="0" err="1" smtClean="0"/>
              <a:t>qilishi</a:t>
            </a:r>
            <a:r>
              <a:rPr lang="en-US" sz="2000" dirty="0" smtClean="0"/>
              <a:t> </a:t>
            </a:r>
            <a:r>
              <a:rPr lang="en-US" sz="2000" dirty="0" err="1" smtClean="0"/>
              <a:t>mumkin</a:t>
            </a:r>
            <a:r>
              <a:rPr lang="en-US" sz="2000" dirty="0" smtClean="0"/>
              <a:t>.)</a:t>
            </a:r>
            <a:endParaRPr lang="uz-Cyrl-U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6473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87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6600" dirty="0" smtClean="0">
              <a:latin typeface="Brush Script MT" pitchFamily="66" charset="0"/>
            </a:endParaRPr>
          </a:p>
          <a:p>
            <a:pPr marL="0" indent="0">
              <a:buNone/>
            </a:pPr>
            <a:r>
              <a:rPr lang="en-US" sz="6600" dirty="0" err="1" smtClean="0">
                <a:latin typeface="Brush Script MT" pitchFamily="66" charset="0"/>
              </a:rPr>
              <a:t>E’tiboringiz</a:t>
            </a:r>
            <a:r>
              <a:rPr lang="en-US" sz="6600" dirty="0" smtClean="0">
                <a:latin typeface="Brush Script MT" pitchFamily="66" charset="0"/>
              </a:rPr>
              <a:t> </a:t>
            </a:r>
            <a:r>
              <a:rPr lang="en-US" sz="6600" dirty="0" err="1" smtClean="0">
                <a:latin typeface="Brush Script MT" pitchFamily="66" charset="0"/>
              </a:rPr>
              <a:t>uchun</a:t>
            </a:r>
            <a:r>
              <a:rPr lang="en-US" sz="6600" dirty="0" smtClean="0">
                <a:latin typeface="Brush Script MT" pitchFamily="66" charset="0"/>
              </a:rPr>
              <a:t> </a:t>
            </a:r>
            <a:r>
              <a:rPr lang="en-US" sz="6600" dirty="0" err="1" smtClean="0">
                <a:latin typeface="Brush Script MT" pitchFamily="66" charset="0"/>
              </a:rPr>
              <a:t>rahmat</a:t>
            </a:r>
            <a:r>
              <a:rPr lang="en-US" sz="6600" dirty="0" smtClean="0">
                <a:latin typeface="Brush Script MT" pitchFamily="66" charset="0"/>
              </a:rPr>
              <a:t>.</a:t>
            </a:r>
            <a:endParaRPr lang="uz-Cyrl-UZ" sz="6600" dirty="0"/>
          </a:p>
        </p:txBody>
      </p:sp>
    </p:spTree>
    <p:extLst>
      <p:ext uri="{BB962C8B-B14F-4D97-AF65-F5344CB8AC3E}">
        <p14:creationId xmlns:p14="http://schemas.microsoft.com/office/powerpoint/2010/main" val="298620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Koreya</a:t>
            </a:r>
            <a:r>
              <a:rPr lang="en-US" dirty="0" smtClean="0"/>
              <a:t> </a:t>
            </a:r>
            <a:r>
              <a:rPr lang="en-US" dirty="0" err="1" smtClean="0"/>
              <a:t>pazandachiligi</a:t>
            </a:r>
            <a:r>
              <a:rPr lang="en-US" dirty="0" smtClean="0"/>
              <a:t>.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err="1" smtClean="0"/>
              <a:t>Reja</a:t>
            </a:r>
            <a:r>
              <a:rPr lang="en-US" sz="4000" b="1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Koreys</a:t>
            </a:r>
            <a:r>
              <a:rPr lang="en-US" dirty="0" smtClean="0"/>
              <a:t> </a:t>
            </a:r>
            <a:r>
              <a:rPr lang="en-US" dirty="0" err="1" smtClean="0"/>
              <a:t>xalqining</a:t>
            </a:r>
            <a:r>
              <a:rPr lang="en-US" dirty="0" smtClean="0"/>
              <a:t> </a:t>
            </a:r>
            <a:r>
              <a:rPr lang="en-US" dirty="0" err="1" smtClean="0"/>
              <a:t>ovqatlanishi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Koreys</a:t>
            </a:r>
            <a:r>
              <a:rPr lang="en-US" dirty="0" smtClean="0"/>
              <a:t> </a:t>
            </a:r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taomlari</a:t>
            </a:r>
            <a:r>
              <a:rPr lang="en-US" dirty="0" smtClean="0"/>
              <a:t> </a:t>
            </a:r>
            <a:r>
              <a:rPr lang="en-US" dirty="0" err="1" smtClean="0"/>
              <a:t>texnologiyasi</a:t>
            </a:r>
            <a:endParaRPr lang="en-US" dirty="0" smtClean="0"/>
          </a:p>
          <a:p>
            <a:pPr marL="0" indent="0">
              <a:buNone/>
            </a:pP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94893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16652"/>
            <a:ext cx="8229600" cy="400951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Koreys</a:t>
            </a:r>
            <a:r>
              <a:rPr lang="en-US" b="1" dirty="0" smtClean="0"/>
              <a:t> </a:t>
            </a:r>
            <a:r>
              <a:rPr lang="en-US" b="1" dirty="0" err="1" smtClean="0"/>
              <a:t>xalqining</a:t>
            </a:r>
            <a:r>
              <a:rPr lang="en-US" b="1" dirty="0" smtClean="0"/>
              <a:t> </a:t>
            </a:r>
            <a:r>
              <a:rPr lang="en-US" b="1" dirty="0" err="1" smtClean="0"/>
              <a:t>ovqatlanishi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Koreys</a:t>
            </a:r>
            <a:r>
              <a:rPr lang="en-US" dirty="0" smtClean="0"/>
              <a:t> </a:t>
            </a:r>
            <a:r>
              <a:rPr lang="en-US" dirty="0" err="1" smtClean="0"/>
              <a:t>pazandalagida</a:t>
            </a:r>
            <a:r>
              <a:rPr lang="en-US" dirty="0" smtClean="0"/>
              <a:t>  </a:t>
            </a:r>
            <a:r>
              <a:rPr lang="en-US" dirty="0" err="1" smtClean="0"/>
              <a:t>tayyorlanadigan</a:t>
            </a:r>
            <a:r>
              <a:rPr lang="en-US" dirty="0" smtClean="0"/>
              <a:t> </a:t>
            </a:r>
            <a:r>
              <a:rPr lang="en-US" dirty="0" err="1" smtClean="0"/>
              <a:t>taomlar</a:t>
            </a:r>
            <a:r>
              <a:rPr lang="en-US" dirty="0" smtClean="0"/>
              <a:t> </a:t>
            </a:r>
            <a:r>
              <a:rPr lang="en-US" dirty="0" err="1" smtClean="0"/>
              <a:t>assortimenti</a:t>
            </a:r>
            <a:r>
              <a:rPr lang="en-US" dirty="0" smtClean="0"/>
              <a:t> 600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yaqin</a:t>
            </a:r>
            <a:r>
              <a:rPr lang="en-US" dirty="0" smtClean="0"/>
              <a:t>. </a:t>
            </a:r>
            <a:r>
              <a:rPr lang="en-US" dirty="0" err="1" smtClean="0"/>
              <a:t>Ularning</a:t>
            </a:r>
            <a:r>
              <a:rPr lang="en-US" dirty="0" smtClean="0"/>
              <a:t> </a:t>
            </a:r>
            <a:r>
              <a:rPr lang="en-US" dirty="0" err="1" smtClean="0"/>
              <a:t>ko’pchiligi</a:t>
            </a:r>
            <a:r>
              <a:rPr lang="en-US" dirty="0" smtClean="0"/>
              <a:t> </a:t>
            </a:r>
            <a:r>
              <a:rPr lang="en-US" dirty="0" err="1" smtClean="0"/>
              <a:t>qadimiy</a:t>
            </a:r>
            <a:r>
              <a:rPr lang="en-US" dirty="0" smtClean="0"/>
              <a:t> </a:t>
            </a:r>
            <a:r>
              <a:rPr lang="en-US" dirty="0" err="1" smtClean="0"/>
              <a:t>tarixga</a:t>
            </a:r>
            <a:r>
              <a:rPr lang="en-US" dirty="0" smtClean="0"/>
              <a:t> </a:t>
            </a:r>
            <a:r>
              <a:rPr lang="en-US" dirty="0" err="1" smtClean="0"/>
              <a:t>yega</a:t>
            </a:r>
            <a:r>
              <a:rPr lang="en-US" dirty="0" smtClean="0"/>
              <a:t>. </a:t>
            </a:r>
            <a:r>
              <a:rPr lang="en-US" dirty="0" err="1" smtClean="0"/>
              <a:t>Lekin</a:t>
            </a:r>
            <a:r>
              <a:rPr lang="en-US" dirty="0" smtClean="0"/>
              <a:t> </a:t>
            </a:r>
            <a:r>
              <a:rPr lang="en-US" dirty="0" err="1" smtClean="0"/>
              <a:t>koreyslar</a:t>
            </a:r>
            <a:r>
              <a:rPr lang="en-US" dirty="0" smtClean="0"/>
              <a:t> </a:t>
            </a:r>
            <a:r>
              <a:rPr lang="en-US" dirty="0" err="1" smtClean="0"/>
              <a:t>pazandiligi</a:t>
            </a:r>
            <a:r>
              <a:rPr lang="en-US" dirty="0" smtClean="0"/>
              <a:t> </a:t>
            </a:r>
            <a:r>
              <a:rPr lang="en-US" dirty="0" err="1" smtClean="0"/>
              <a:t>ko’p</a:t>
            </a:r>
            <a:r>
              <a:rPr lang="en-US" dirty="0" smtClean="0"/>
              <a:t> </a:t>
            </a:r>
            <a:r>
              <a:rPr lang="en-US" dirty="0" err="1" smtClean="0"/>
              <a:t>jihatdan</a:t>
            </a:r>
            <a:r>
              <a:rPr lang="en-US" dirty="0" smtClean="0"/>
              <a:t> </a:t>
            </a:r>
            <a:r>
              <a:rPr lang="en-US" dirty="0" err="1" smtClean="0"/>
              <a:t>xitoyliklar</a:t>
            </a:r>
            <a:r>
              <a:rPr lang="en-US" dirty="0" smtClean="0"/>
              <a:t> </a:t>
            </a:r>
            <a:r>
              <a:rPr lang="en-US" dirty="0" err="1" smtClean="0"/>
              <a:t>pazandaligiga</a:t>
            </a:r>
            <a:r>
              <a:rPr lang="en-US" dirty="0" smtClean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ham </a:t>
            </a:r>
            <a:r>
              <a:rPr lang="en-US" dirty="0" err="1" smtClean="0"/>
              <a:t>o’xshash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328592" cy="21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2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 smtClean="0"/>
              <a:t>Koreyslar</a:t>
            </a:r>
            <a:r>
              <a:rPr lang="en-US" dirty="0" smtClean="0"/>
              <a:t> </a:t>
            </a:r>
            <a:r>
              <a:rPr lang="en-US" dirty="0" err="1" smtClean="0"/>
              <a:t>ovqatlanishining</a:t>
            </a:r>
            <a:r>
              <a:rPr lang="en-US" dirty="0" smtClean="0"/>
              <a:t> </a:t>
            </a:r>
            <a:r>
              <a:rPr lang="en-US" dirty="0" err="1" smtClean="0"/>
              <a:t>o’ziga</a:t>
            </a:r>
            <a:r>
              <a:rPr lang="en-US" dirty="0" smtClean="0"/>
              <a:t> </a:t>
            </a:r>
            <a:r>
              <a:rPr lang="en-US" dirty="0" err="1" smtClean="0"/>
              <a:t>xos</a:t>
            </a:r>
            <a:r>
              <a:rPr lang="en-US" dirty="0" smtClean="0"/>
              <a:t> </a:t>
            </a:r>
            <a:r>
              <a:rPr lang="en-US" dirty="0" err="1" smtClean="0"/>
              <a:t>xususiyatlaridan</a:t>
            </a:r>
            <a:r>
              <a:rPr lang="en-US" dirty="0" smtClean="0"/>
              <a:t> </a:t>
            </a:r>
            <a:r>
              <a:rPr lang="en-US" dirty="0" err="1" smtClean="0"/>
              <a:t>yana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dirty="0" err="1" smtClean="0"/>
              <a:t>shundan</a:t>
            </a:r>
            <a:r>
              <a:rPr lang="en-US" dirty="0" smtClean="0"/>
              <a:t> </a:t>
            </a:r>
            <a:r>
              <a:rPr lang="en-US" dirty="0" err="1" smtClean="0"/>
              <a:t>iboratki</a:t>
            </a:r>
            <a:r>
              <a:rPr lang="en-US" dirty="0" smtClean="0"/>
              <a:t>, </a:t>
            </a:r>
            <a:r>
              <a:rPr lang="en-US" dirty="0" err="1" smtClean="0"/>
              <a:t>ularning</a:t>
            </a:r>
            <a:r>
              <a:rPr lang="en-US" dirty="0" smtClean="0"/>
              <a:t> </a:t>
            </a:r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taomlari</a:t>
            </a:r>
            <a:r>
              <a:rPr lang="en-US" dirty="0" smtClean="0"/>
              <a:t>, </a:t>
            </a:r>
            <a:r>
              <a:rPr lang="en-US" dirty="0" err="1" smtClean="0"/>
              <a:t>xuddi</a:t>
            </a:r>
            <a:r>
              <a:rPr lang="en-US" dirty="0" smtClean="0"/>
              <a:t> </a:t>
            </a:r>
            <a:r>
              <a:rPr lang="en-US" dirty="0" err="1" smtClean="0"/>
              <a:t>xitoyliklar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yaponlar</a:t>
            </a:r>
            <a:r>
              <a:rPr lang="en-US" dirty="0" smtClean="0"/>
              <a:t> </a:t>
            </a:r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taomlariga</a:t>
            </a:r>
            <a:r>
              <a:rPr lang="en-US" dirty="0" smtClean="0"/>
              <a:t> </a:t>
            </a:r>
            <a:r>
              <a:rPr lang="en-US" dirty="0" err="1" smtClean="0"/>
              <a:t>o’xshab</a:t>
            </a:r>
            <a:r>
              <a:rPr lang="en-US" dirty="0" smtClean="0"/>
              <a:t> </a:t>
            </a:r>
            <a:r>
              <a:rPr lang="en-US" dirty="0" err="1" smtClean="0"/>
              <a:t>o’tkir</a:t>
            </a:r>
            <a:r>
              <a:rPr lang="en-US" dirty="0" smtClean="0"/>
              <a:t> </a:t>
            </a:r>
            <a:r>
              <a:rPr lang="en-US" dirty="0" err="1" smtClean="0"/>
              <a:t>ta’m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hidga</a:t>
            </a:r>
            <a:r>
              <a:rPr lang="en-US" dirty="0" smtClean="0"/>
              <a:t> </a:t>
            </a:r>
            <a:r>
              <a:rPr lang="en-US" dirty="0" err="1" smtClean="0"/>
              <a:t>yega</a:t>
            </a:r>
            <a:r>
              <a:rPr lang="en-US" dirty="0" smtClean="0"/>
              <a:t>; </a:t>
            </a:r>
            <a:r>
              <a:rPr lang="en-US" dirty="0" err="1" smtClean="0"/>
              <a:t>aksariyat</a:t>
            </a:r>
            <a:r>
              <a:rPr lang="en-US" dirty="0" smtClean="0"/>
              <a:t> </a:t>
            </a:r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taomlar</a:t>
            </a:r>
            <a:r>
              <a:rPr lang="en-US" dirty="0" smtClean="0"/>
              <a:t> </a:t>
            </a:r>
            <a:r>
              <a:rPr lang="en-US" dirty="0" err="1" smtClean="0"/>
              <a:t>grek</a:t>
            </a:r>
            <a:r>
              <a:rPr lang="en-US" dirty="0" smtClean="0"/>
              <a:t> </a:t>
            </a:r>
            <a:r>
              <a:rPr lang="en-US" dirty="0" err="1" smtClean="0"/>
              <a:t>yong’og’i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tayyorlanadi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sevib</a:t>
            </a:r>
            <a:r>
              <a:rPr lang="en-US" dirty="0" smtClean="0"/>
              <a:t> </a:t>
            </a:r>
            <a:r>
              <a:rPr lang="en-US" dirty="0" err="1" smtClean="0"/>
              <a:t>iste’mol</a:t>
            </a:r>
            <a:r>
              <a:rPr lang="en-US" dirty="0" smtClean="0"/>
              <a:t> </a:t>
            </a:r>
            <a:r>
              <a:rPr lang="en-US" dirty="0" err="1" smtClean="0"/>
              <a:t>qilinadi</a:t>
            </a:r>
            <a:r>
              <a:rPr lang="en-US" dirty="0" smtClean="0"/>
              <a:t>; </a:t>
            </a:r>
            <a:r>
              <a:rPr lang="en-US" dirty="0" err="1" smtClean="0"/>
              <a:t>koreys</a:t>
            </a:r>
            <a:r>
              <a:rPr lang="en-US" dirty="0" smtClean="0"/>
              <a:t> </a:t>
            </a:r>
            <a:r>
              <a:rPr lang="en-US" dirty="0" err="1" smtClean="0"/>
              <a:t>xalqining</a:t>
            </a:r>
            <a:r>
              <a:rPr lang="en-US" dirty="0" smtClean="0"/>
              <a:t> </a:t>
            </a:r>
            <a:r>
              <a:rPr lang="en-US" dirty="0" err="1" smtClean="0"/>
              <a:t>ovqatlanishiga</a:t>
            </a:r>
            <a:r>
              <a:rPr lang="en-US" dirty="0" smtClean="0"/>
              <a:t> </a:t>
            </a:r>
            <a:r>
              <a:rPr lang="en-US" dirty="0" err="1" smtClean="0"/>
              <a:t>xos</a:t>
            </a:r>
            <a:r>
              <a:rPr lang="en-US" dirty="0" smtClean="0"/>
              <a:t> </a:t>
            </a:r>
            <a:r>
              <a:rPr lang="en-US" dirty="0" err="1" smtClean="0"/>
              <a:t>xususiyatlardan</a:t>
            </a:r>
            <a:r>
              <a:rPr lang="en-US" dirty="0" smtClean="0"/>
              <a:t> </a:t>
            </a:r>
            <a:r>
              <a:rPr lang="en-US" dirty="0" err="1" smtClean="0"/>
              <a:t>yana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-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karamga</a:t>
            </a:r>
            <a:r>
              <a:rPr lang="en-US" dirty="0" smtClean="0"/>
              <a:t> </a:t>
            </a:r>
            <a:r>
              <a:rPr lang="en-US" dirty="0" err="1" smtClean="0"/>
              <a:t>o’xshagan</a:t>
            </a:r>
            <a:r>
              <a:rPr lang="en-US" dirty="0" smtClean="0"/>
              <a:t> </a:t>
            </a:r>
            <a:r>
              <a:rPr lang="en-US" dirty="0" err="1" smtClean="0"/>
              <a:t>sabzavot</a:t>
            </a:r>
            <a:r>
              <a:rPr lang="en-US" dirty="0" smtClean="0"/>
              <a:t> </a:t>
            </a:r>
            <a:r>
              <a:rPr lang="en-US" dirty="0" err="1" smtClean="0"/>
              <a:t>mahsuloti</a:t>
            </a:r>
            <a:r>
              <a:rPr lang="en-US" dirty="0" smtClean="0"/>
              <a:t> (</a:t>
            </a:r>
            <a:r>
              <a:rPr lang="en-US" dirty="0" err="1" smtClean="0"/>
              <a:t>kimzi</a:t>
            </a:r>
            <a:r>
              <a:rPr lang="en-US" dirty="0" smtClean="0"/>
              <a:t>)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ham </a:t>
            </a:r>
            <a:r>
              <a:rPr lang="en-US" dirty="0" err="1" smtClean="0"/>
              <a:t>ko’p</a:t>
            </a:r>
            <a:r>
              <a:rPr lang="en-US" dirty="0" smtClean="0"/>
              <a:t> </a:t>
            </a:r>
            <a:r>
              <a:rPr lang="en-US" dirty="0" err="1" smtClean="0"/>
              <a:t>iste’mol</a:t>
            </a:r>
            <a:r>
              <a:rPr lang="en-US" dirty="0" smtClean="0"/>
              <a:t> </a:t>
            </a:r>
            <a:r>
              <a:rPr lang="en-US" dirty="0" err="1" smtClean="0"/>
              <a:t>qilishadi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 “</a:t>
            </a:r>
            <a:r>
              <a:rPr lang="en-US" dirty="0" err="1" smtClean="0"/>
              <a:t>hayot</a:t>
            </a:r>
            <a:r>
              <a:rPr lang="en-US" dirty="0" smtClean="0"/>
              <a:t> </a:t>
            </a:r>
            <a:r>
              <a:rPr lang="en-US" dirty="0" err="1" smtClean="0"/>
              <a:t>yeleksiri</a:t>
            </a:r>
            <a:r>
              <a:rPr lang="en-US" dirty="0" smtClean="0"/>
              <a:t>” deb </a:t>
            </a:r>
            <a:r>
              <a:rPr lang="en-US" dirty="0" err="1" smtClean="0"/>
              <a:t>atashadi</a:t>
            </a:r>
            <a:r>
              <a:rPr lang="en-US" dirty="0" smtClean="0"/>
              <a:t>, </a:t>
            </a:r>
            <a:r>
              <a:rPr lang="en-US" dirty="0" err="1" smtClean="0"/>
              <a:t>chunki</a:t>
            </a:r>
            <a:r>
              <a:rPr lang="en-US" dirty="0" smtClean="0"/>
              <a:t> u </a:t>
            </a:r>
            <a:r>
              <a:rPr lang="en-US" dirty="0" err="1" smtClean="0"/>
              <a:t>qishin-yozin</a:t>
            </a:r>
            <a:r>
              <a:rPr lang="en-US" dirty="0" smtClean="0"/>
              <a:t> </a:t>
            </a:r>
            <a:r>
              <a:rPr lang="en-US" dirty="0" err="1" smtClean="0"/>
              <a:t>iste’mol</a:t>
            </a:r>
            <a:r>
              <a:rPr lang="en-US" dirty="0" smtClean="0"/>
              <a:t> </a:t>
            </a:r>
            <a:r>
              <a:rPr lang="en-US" dirty="0" err="1" smtClean="0"/>
              <a:t>qilinadi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odam</a:t>
            </a:r>
            <a:r>
              <a:rPr lang="en-US" dirty="0" smtClean="0"/>
              <a:t> </a:t>
            </a:r>
            <a:r>
              <a:rPr lang="en-US" dirty="0" err="1" smtClean="0"/>
              <a:t>organizmini</a:t>
            </a:r>
            <a:r>
              <a:rPr lang="en-US" dirty="0" smtClean="0"/>
              <a:t> </a:t>
            </a:r>
            <a:r>
              <a:rPr lang="en-US" dirty="0" err="1" smtClean="0"/>
              <a:t>kerakli</a:t>
            </a:r>
            <a:r>
              <a:rPr lang="en-US" dirty="0" smtClean="0"/>
              <a:t> </a:t>
            </a:r>
            <a:r>
              <a:rPr lang="en-US" dirty="0" err="1" smtClean="0"/>
              <a:t>vitaminlar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ta’minlab</a:t>
            </a:r>
            <a:r>
              <a:rPr lang="en-US" dirty="0" smtClean="0"/>
              <a:t> </a:t>
            </a:r>
            <a:r>
              <a:rPr lang="en-US" dirty="0" err="1" smtClean="0"/>
              <a:t>turadi</a:t>
            </a:r>
            <a:r>
              <a:rPr lang="en-US" dirty="0" smtClean="0"/>
              <a:t>.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kimzi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tasma</a:t>
            </a:r>
            <a:r>
              <a:rPr lang="en-US" dirty="0" smtClean="0"/>
              <a:t> </a:t>
            </a:r>
            <a:r>
              <a:rPr lang="en-US" dirty="0" err="1" smtClean="0"/>
              <a:t>shaklida</a:t>
            </a:r>
            <a:r>
              <a:rPr lang="en-US" dirty="0" smtClean="0"/>
              <a:t> </a:t>
            </a:r>
            <a:r>
              <a:rPr lang="en-US" dirty="0" err="1" smtClean="0"/>
              <a:t>kesiladi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ko’zachaga</a:t>
            </a:r>
            <a:r>
              <a:rPr lang="en-US" dirty="0" smtClean="0"/>
              <a:t> </a:t>
            </a:r>
            <a:r>
              <a:rPr lang="en-US" dirty="0" err="1" smtClean="0"/>
              <a:t>solinib</a:t>
            </a:r>
            <a:r>
              <a:rPr lang="en-US" dirty="0" smtClean="0"/>
              <a:t>, </a:t>
            </a:r>
            <a:r>
              <a:rPr lang="en-US" dirty="0" err="1" smtClean="0"/>
              <a:t>ustidan</a:t>
            </a:r>
            <a:r>
              <a:rPr lang="en-US" dirty="0" smtClean="0"/>
              <a:t> </a:t>
            </a:r>
            <a:r>
              <a:rPr lang="en-US" dirty="0" err="1" smtClean="0"/>
              <a:t>maydalangan</a:t>
            </a:r>
            <a:r>
              <a:rPr lang="en-US" dirty="0" smtClean="0"/>
              <a:t> </a:t>
            </a:r>
            <a:r>
              <a:rPr lang="en-US" dirty="0" err="1" smtClean="0"/>
              <a:t>achchiq</a:t>
            </a:r>
            <a:r>
              <a:rPr lang="en-US" dirty="0" smtClean="0"/>
              <a:t> </a:t>
            </a:r>
            <a:r>
              <a:rPr lang="en-US" dirty="0" err="1" smtClean="0"/>
              <a:t>qalampir</a:t>
            </a:r>
            <a:r>
              <a:rPr lang="en-US" dirty="0" smtClean="0"/>
              <a:t> </a:t>
            </a:r>
            <a:r>
              <a:rPr lang="en-US" dirty="0" err="1" smtClean="0"/>
              <a:t>sepib</a:t>
            </a:r>
            <a:r>
              <a:rPr lang="en-US" dirty="0" smtClean="0"/>
              <a:t>  </a:t>
            </a:r>
            <a:r>
              <a:rPr lang="en-US" dirty="0" err="1" smtClean="0"/>
              <a:t>saqlanadi</a:t>
            </a:r>
            <a:r>
              <a:rPr lang="en-US" dirty="0" smtClean="0"/>
              <a:t>. 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79952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Kimchi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endParaRPr lang="uz-Cyrl-U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43924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48" y="4149080"/>
            <a:ext cx="28781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468563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4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2.Ziravorlarni </a:t>
            </a:r>
            <a:r>
              <a:rPr lang="en-US" dirty="0" err="1" smtClean="0"/>
              <a:t>tayyorlab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00" y="1844824"/>
            <a:ext cx="2615411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6400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0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Savoy </a:t>
            </a:r>
            <a:r>
              <a:rPr lang="en-US" dirty="0" err="1" smtClean="0"/>
              <a:t>karamini</a:t>
            </a:r>
            <a:r>
              <a:rPr lang="en-US" dirty="0" smtClean="0"/>
              <a:t> </a:t>
            </a:r>
            <a:r>
              <a:rPr lang="en-US" dirty="0" err="1" smtClean="0"/>
              <a:t>tozalab</a:t>
            </a:r>
            <a:r>
              <a:rPr lang="en-US" dirty="0" smtClean="0"/>
              <a:t> ,</a:t>
            </a:r>
            <a:r>
              <a:rPr lang="en-US" dirty="0" err="1" smtClean="0"/>
              <a:t>to’g’rab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46909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4685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8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Ziravorli</a:t>
            </a:r>
            <a:r>
              <a:rPr lang="en-US" dirty="0" smtClean="0"/>
              <a:t> </a:t>
            </a:r>
            <a:r>
              <a:rPr lang="en-US" dirty="0" err="1" smtClean="0"/>
              <a:t>pastani</a:t>
            </a:r>
            <a:r>
              <a:rPr lang="en-US" dirty="0" smtClean="0"/>
              <a:t> </a:t>
            </a:r>
            <a:r>
              <a:rPr lang="en-US" dirty="0" err="1" smtClean="0"/>
              <a:t>karam</a:t>
            </a:r>
            <a:r>
              <a:rPr lang="en-US" dirty="0" smtClean="0"/>
              <a:t> </a:t>
            </a:r>
            <a:r>
              <a:rPr lang="en-US" dirty="0" err="1" smtClean="0"/>
              <a:t>yaproqlariga</a:t>
            </a:r>
            <a:r>
              <a:rPr lang="en-US" dirty="0" smtClean="0"/>
              <a:t> </a:t>
            </a:r>
            <a:r>
              <a:rPr lang="en-US" dirty="0" err="1" smtClean="0"/>
              <a:t>surtib</a:t>
            </a:r>
            <a:r>
              <a:rPr lang="en-US" dirty="0" smtClean="0"/>
              <a:t> </a:t>
            </a:r>
            <a:r>
              <a:rPr lang="en-US" dirty="0" err="1" smtClean="0"/>
              <a:t>chiqiladi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3204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3204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15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Kimchi</a:t>
            </a:r>
            <a:r>
              <a:rPr lang="en-US" dirty="0" smtClean="0"/>
              <a:t>  </a:t>
            </a:r>
            <a:endParaRPr lang="uz-Cyrl-U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8326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7"/>
            <a:ext cx="2376264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49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366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Samarqand shahridagi “Ishga marhamat” monomarkazi  “Oshpaz” yo‘nalishi</vt:lpstr>
      <vt:lpstr>   Koreya pazandachiligi.</vt:lpstr>
      <vt:lpstr>Презентация PowerPoint</vt:lpstr>
      <vt:lpstr>Презентация PowerPoint</vt:lpstr>
      <vt:lpstr>Kimchi tayyorlash</vt:lpstr>
      <vt:lpstr> 2.Ziravorlarni tayyorlab olinadi.</vt:lpstr>
      <vt:lpstr>Savoy karamini tozalab ,to’g’rab olinadi.</vt:lpstr>
      <vt:lpstr>Ziravorli pastani karam yaproqlariga surtib chiqiladi.</vt:lpstr>
      <vt:lpstr>Kimchi  </vt:lpstr>
      <vt:lpstr>Crockpot TEX mex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Samarqand shahridagi “Ishga marhamat” monomarkazi  “Oshpaz” yo‘nalishi</dc:title>
  <dc:creator>Aziz</dc:creator>
  <cp:lastModifiedBy>Aziz</cp:lastModifiedBy>
  <cp:revision>10</cp:revision>
  <dcterms:created xsi:type="dcterms:W3CDTF">2021-12-05T14:19:19Z</dcterms:created>
  <dcterms:modified xsi:type="dcterms:W3CDTF">2021-12-15T06:24:55Z</dcterms:modified>
</cp:coreProperties>
</file>