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1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4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3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019C-4C27-4EDC-AFA5-8759B31FA67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05A5-399A-4DD2-B1DC-9AEDD93E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o.mail.ru/redir?type=sr&amp;redir=eJzLKCkpsNLXTywqyUjMLNIrKtUvL9BNzs8rSc0r0U9PzMlJLarUN9Q3NY830MsqSGdgMDQzNjQ0MzA3NWFQjWbdnvz_nn185mfzvPuM8gDrnxnL&amp;src=e18a78&amp;via_page=1&amp;oqid=4e0e0ca454079fd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o.mail.ru/search_images?q=%20%D0%BD%D0%B0%D1%80%D0%B0%D1%89%D0%B8%D0%B2%D0%B0%D0%BD%D0%B8%D0%B5%20%D0%BD%D0%BE%D0%B3%D1%82%D0%B5%D0%B9%20%D1%81%20%D0%B1%D0%B8%D0%BE%D0%B3%D0%B5%D0%BB%D0%B5%D0%BC&amp;src=go&amp;gp=843253&amp;fr=ps&amp;sbmt=1631075628648&amp;hasnavig=0#urlhash=716812683878408668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0050" y="1006204"/>
            <a:ext cx="3276600" cy="48037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21-MAVZU: SUN’IY TIRNOQLAR VA ULARNI O‘STIRISH TEXNOLOGIYASI</a:t>
            </a:r>
            <a:endParaRPr lang="uz-Cyrl-UZ" b="1" dirty="0" smtClean="0"/>
          </a:p>
          <a:p>
            <a:r>
              <a:rPr lang="en-US" dirty="0"/>
              <a:t>Gel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tirnoq</a:t>
            </a:r>
            <a:r>
              <a:rPr lang="en-US" dirty="0"/>
              <a:t> </a:t>
            </a:r>
            <a:r>
              <a:rPr lang="en-US" dirty="0" err="1"/>
              <a:t>o‘stirilganda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tabiiy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chiroyli</a:t>
            </a:r>
            <a:r>
              <a:rPr lang="en-US" dirty="0"/>
              <a:t> </a:t>
            </a:r>
            <a:r>
              <a:rPr lang="en-US" dirty="0" err="1"/>
              <a:t>ko‘rinadi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gelga</a:t>
            </a:r>
            <a:r>
              <a:rPr lang="en-US" dirty="0"/>
              <a:t> </a:t>
            </a:r>
            <a:r>
              <a:rPr lang="en-US" dirty="0" err="1"/>
              <a:t>o‘xshash</a:t>
            </a:r>
            <a:r>
              <a:rPr lang="en-US" dirty="0"/>
              <a:t> </a:t>
            </a:r>
            <a:r>
              <a:rPr lang="en-US" dirty="0" err="1"/>
              <a:t>materiallar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U </a:t>
            </a:r>
            <a:r>
              <a:rPr lang="en-US" dirty="0" err="1"/>
              <a:t>o‘z-o‘zidan</a:t>
            </a:r>
            <a:r>
              <a:rPr lang="en-US" dirty="0"/>
              <a:t> </a:t>
            </a:r>
            <a:r>
              <a:rPr lang="en-US" dirty="0" err="1"/>
              <a:t>qattiqlashadi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tuzatish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UV-</a:t>
            </a:r>
            <a:r>
              <a:rPr lang="en-US" dirty="0" err="1"/>
              <a:t>lampa</a:t>
            </a:r>
            <a:r>
              <a:rPr lang="en-US" dirty="0"/>
              <a:t>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026" name="Picture 2" descr="http://arthair.ru/wp-content/gallery/1/57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0" y="1006204"/>
            <a:ext cx="7207798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6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1691" y="1112836"/>
            <a:ext cx="4164413" cy="46522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Gel </a:t>
            </a:r>
            <a:r>
              <a:rPr lang="en-US" sz="2400" dirty="0" err="1"/>
              <a:t>yordamida</a:t>
            </a:r>
            <a:r>
              <a:rPr lang="en-US" sz="2400" dirty="0"/>
              <a:t> </a:t>
            </a:r>
            <a:r>
              <a:rPr lang="en-US" sz="2400" dirty="0" err="1"/>
              <a:t>sun’iy</a:t>
            </a:r>
            <a:r>
              <a:rPr lang="en-US" sz="2400" dirty="0"/>
              <a:t> </a:t>
            </a:r>
            <a:r>
              <a:rPr lang="en-US" sz="2400" dirty="0" err="1"/>
              <a:t>tirnoq</a:t>
            </a:r>
            <a:r>
              <a:rPr lang="en-US" sz="2400" dirty="0"/>
              <a:t> </a:t>
            </a:r>
            <a:r>
              <a:rPr lang="en-US" sz="2400" dirty="0" err="1"/>
              <a:t>o‘stirish</a:t>
            </a:r>
            <a:r>
              <a:rPr lang="en-US" sz="2400" dirty="0"/>
              <a:t> </a:t>
            </a:r>
            <a:r>
              <a:rPr lang="en-US" sz="2400" dirty="0" err="1"/>
              <a:t>bosqichlari</a:t>
            </a:r>
            <a:r>
              <a:rPr lang="en-US" sz="2400" dirty="0"/>
              <a:t>:</a:t>
            </a:r>
            <a:endParaRPr lang="ru-RU" sz="2400" dirty="0"/>
          </a:p>
          <a:p>
            <a:pPr lvl="0"/>
            <a:r>
              <a:rPr lang="en-US" sz="2400" dirty="0" err="1"/>
              <a:t>Tirnoq</a:t>
            </a:r>
            <a:r>
              <a:rPr lang="en-US" sz="2400" dirty="0"/>
              <a:t> </a:t>
            </a:r>
            <a:r>
              <a:rPr lang="en-US" sz="2400" dirty="0" err="1"/>
              <a:t>plastinkasini</a:t>
            </a:r>
            <a:r>
              <a:rPr lang="en-US" sz="2400" dirty="0"/>
              <a:t> </a:t>
            </a:r>
            <a:r>
              <a:rPr lang="en-US" sz="2400" dirty="0" err="1"/>
              <a:t>pilkalash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yog‘sizlantirish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en-US" sz="2400" dirty="0" err="1"/>
              <a:t>Tipsni</a:t>
            </a:r>
            <a:r>
              <a:rPr lang="en-US" sz="2400" dirty="0"/>
              <a:t> </a:t>
            </a:r>
            <a:r>
              <a:rPr lang="en-US" sz="2400" dirty="0" err="1"/>
              <a:t>yopishtirish</a:t>
            </a:r>
            <a:r>
              <a:rPr lang="en-US" sz="2400" dirty="0"/>
              <a:t> (agar </a:t>
            </a:r>
            <a:r>
              <a:rPr lang="en-US" sz="2400" dirty="0" err="1"/>
              <a:t>zarur</a:t>
            </a:r>
            <a:r>
              <a:rPr lang="en-US" sz="2400" dirty="0"/>
              <a:t> </a:t>
            </a:r>
            <a:r>
              <a:rPr lang="en-US" sz="2400" dirty="0" err="1"/>
              <a:t>bo‘lsa</a:t>
            </a:r>
            <a:r>
              <a:rPr lang="en-US" sz="2400" dirty="0"/>
              <a:t>);</a:t>
            </a:r>
            <a:endParaRPr lang="ru-RU" sz="2400" dirty="0"/>
          </a:p>
          <a:p>
            <a:pPr lvl="0"/>
            <a:r>
              <a:rPr lang="en-US" sz="2400" dirty="0"/>
              <a:t>Kist </a:t>
            </a:r>
            <a:r>
              <a:rPr lang="en-US" sz="2400" dirty="0" err="1"/>
              <a:t>yordamida</a:t>
            </a:r>
            <a:r>
              <a:rPr lang="en-US" sz="2400" dirty="0"/>
              <a:t> </a:t>
            </a:r>
            <a:r>
              <a:rPr lang="en-US" sz="2400" dirty="0" err="1"/>
              <a:t>kerakli</a:t>
            </a:r>
            <a:r>
              <a:rPr lang="en-US" sz="2400" dirty="0"/>
              <a:t> </a:t>
            </a:r>
            <a:r>
              <a:rPr lang="en-US" sz="2400" dirty="0" err="1"/>
              <a:t>miqdorda</a:t>
            </a:r>
            <a:r>
              <a:rPr lang="en-US" sz="2400" dirty="0"/>
              <a:t> </a:t>
            </a:r>
            <a:r>
              <a:rPr lang="en-US" sz="2400" dirty="0" err="1"/>
              <a:t>tarkibiy</a:t>
            </a:r>
            <a:r>
              <a:rPr lang="en-US" sz="2400" dirty="0"/>
              <a:t> </a:t>
            </a:r>
            <a:r>
              <a:rPr lang="en-US" sz="2400" dirty="0" err="1"/>
              <a:t>qismlarni</a:t>
            </a:r>
            <a:r>
              <a:rPr lang="en-US" sz="2400" dirty="0"/>
              <a:t> </a:t>
            </a:r>
            <a:r>
              <a:rPr lang="en-US" sz="2400" dirty="0" err="1"/>
              <a:t>qo‘llash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en-US" sz="2400" dirty="0" err="1"/>
              <a:t>Ultrabinafsha</a:t>
            </a:r>
            <a:r>
              <a:rPr lang="en-US" sz="2400" dirty="0"/>
              <a:t> </a:t>
            </a:r>
            <a:r>
              <a:rPr lang="en-US" sz="2400" dirty="0" err="1"/>
              <a:t>lampa</a:t>
            </a:r>
            <a:r>
              <a:rPr lang="en-US" sz="2400" dirty="0"/>
              <a:t> </a:t>
            </a:r>
            <a:r>
              <a:rPr lang="en-US" sz="2400" dirty="0" err="1"/>
              <a:t>yordamida</a:t>
            </a:r>
            <a:r>
              <a:rPr lang="en-US" sz="2400" dirty="0"/>
              <a:t> gel </a:t>
            </a:r>
            <a:r>
              <a:rPr lang="en-US" sz="2400" dirty="0" err="1"/>
              <a:t>qotiriladi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en-US" sz="2400" dirty="0" err="1"/>
              <a:t>Qotib</a:t>
            </a:r>
            <a:r>
              <a:rPr lang="en-US" sz="2400" dirty="0"/>
              <a:t> </a:t>
            </a:r>
            <a:r>
              <a:rPr lang="en-US" sz="2400" dirty="0" err="1"/>
              <a:t>qolgan</a:t>
            </a:r>
            <a:r>
              <a:rPr lang="en-US" sz="2400" dirty="0"/>
              <a:t> </a:t>
            </a:r>
            <a:r>
              <a:rPr lang="en-US" sz="2400" dirty="0" err="1"/>
              <a:t>sun’iy</a:t>
            </a:r>
            <a:r>
              <a:rPr lang="en-US" sz="2400" dirty="0"/>
              <a:t> </a:t>
            </a:r>
            <a:r>
              <a:rPr lang="en-US" sz="2400" dirty="0" err="1"/>
              <a:t>tirnoq</a:t>
            </a:r>
            <a:r>
              <a:rPr lang="en-US" sz="2400" dirty="0"/>
              <a:t> </a:t>
            </a:r>
            <a:r>
              <a:rPr lang="en-US" sz="2400" dirty="0" err="1"/>
              <a:t>pilkalanib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yakuniy</a:t>
            </a:r>
            <a:r>
              <a:rPr lang="en-US" sz="2400" dirty="0"/>
              <a:t> </a:t>
            </a:r>
            <a:r>
              <a:rPr lang="en-US" sz="2400" dirty="0" err="1"/>
              <a:t>shaklga</a:t>
            </a:r>
            <a:r>
              <a:rPr lang="en-US" sz="2400" dirty="0"/>
              <a:t> </a:t>
            </a:r>
            <a:r>
              <a:rPr lang="en-US" sz="2400" dirty="0" err="1"/>
              <a:t>keltiriladi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en-US" sz="2400" dirty="0" err="1"/>
              <a:t>Silliqlanadi</a:t>
            </a:r>
            <a:r>
              <a:rPr lang="en-US" sz="2400" dirty="0"/>
              <a:t>, </a:t>
            </a:r>
            <a:r>
              <a:rPr lang="en-US" sz="2400" dirty="0" err="1"/>
              <a:t>parlatiladi</a:t>
            </a:r>
            <a:r>
              <a:rPr lang="en-US" sz="2400" dirty="0"/>
              <a:t>, </a:t>
            </a:r>
            <a:r>
              <a:rPr lang="en-US" sz="2400" dirty="0" err="1"/>
              <a:t>dekorativ</a:t>
            </a:r>
            <a:r>
              <a:rPr lang="en-US" sz="2400" dirty="0"/>
              <a:t> </a:t>
            </a:r>
            <a:r>
              <a:rPr lang="en-US" sz="2400" dirty="0" err="1"/>
              <a:t>lak</a:t>
            </a:r>
            <a:r>
              <a:rPr lang="en-US" sz="2400" dirty="0"/>
              <a:t> </a:t>
            </a:r>
            <a:r>
              <a:rPr lang="en-US" sz="2400" dirty="0" err="1"/>
              <a:t>surtiladi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neil</a:t>
            </a:r>
            <a:r>
              <a:rPr lang="en-US" sz="2400" dirty="0"/>
              <a:t>-art </a:t>
            </a:r>
            <a:r>
              <a:rPr lang="en-US" sz="2400" dirty="0" err="1"/>
              <a:t>chiziladi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http://nailsgid.ru/wp-content/uploads/2015/03/Gelevoe-narashhivanie-nogtej-s-pomoshhju-form-25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1112837"/>
            <a:ext cx="6156341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8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0" y="742950"/>
            <a:ext cx="4514850" cy="531495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Gel yordamida sun’iy tirnoq o‘stirishning afzalliklari:</a:t>
            </a:r>
            <a:endParaRPr lang="ru-RU"/>
          </a:p>
          <a:p>
            <a:pPr lvl="0"/>
            <a:r>
              <a:rPr lang="en-US"/>
              <a:t>Havo ta’sirida gel qotib qolmaydi, natijada mutaxassis o‘z ishini shoshilmasdan bajaradi;</a:t>
            </a:r>
            <a:endParaRPr lang="ru-RU"/>
          </a:p>
          <a:p>
            <a:pPr lvl="0"/>
            <a:r>
              <a:rPr lang="en-US"/>
              <a:t>Gelning o‘z-o‘zini tekislash xususiyati, sizga tirnoq plastinkasining yuzasi tekisligidan tashvishlanmaslikka imkon beradi;</a:t>
            </a:r>
            <a:endParaRPr lang="ru-RU"/>
          </a:p>
          <a:p>
            <a:pPr lvl="0"/>
            <a:r>
              <a:rPr lang="en-US"/>
              <a:t>Gel tabiiy ko‘rinib, porlaydi;</a:t>
            </a:r>
            <a:endParaRPr lang="ru-RU"/>
          </a:p>
          <a:p>
            <a:pPr lvl="0"/>
            <a:r>
              <a:rPr lang="en-US"/>
              <a:t>Siz rangli geldan foydalanganingizda tirnoqni lak bilan bo‘yamasligingiz ham mumkin;</a:t>
            </a:r>
            <a:endParaRPr lang="ru-RU"/>
          </a:p>
          <a:p>
            <a:pPr lvl="0"/>
            <a:r>
              <a:rPr lang="en-US"/>
              <a:t>Gel tirnoqni yopmaydi va issiqxona ta’sirini hosil qilmaydi;</a:t>
            </a:r>
            <a:endParaRPr lang="ru-RU"/>
          </a:p>
          <a:p>
            <a:pPr lvl="0"/>
            <a:r>
              <a:rPr lang="en-US"/>
              <a:t>Akrildan farqli o‘laroq gel deyarli hidsiz.</a:t>
            </a:r>
            <a:endParaRPr lang="ru-RU"/>
          </a:p>
        </p:txBody>
      </p:sp>
      <p:pic>
        <p:nvPicPr>
          <p:cNvPr id="3074" name="Picture 2" descr="https://bone.ua/images/nail-extension-with-gel/nail-extension-on-tips-with-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4" y="509587"/>
            <a:ext cx="50450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100" y="876300"/>
            <a:ext cx="4457700" cy="5300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Gel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sun’iy</a:t>
            </a:r>
            <a:r>
              <a:rPr lang="en-US" dirty="0"/>
              <a:t> </a:t>
            </a:r>
            <a:r>
              <a:rPr lang="en-US" dirty="0" err="1"/>
              <a:t>tirnoq</a:t>
            </a:r>
            <a:r>
              <a:rPr lang="en-US" dirty="0"/>
              <a:t> </a:t>
            </a:r>
            <a:r>
              <a:rPr lang="en-US" dirty="0" err="1"/>
              <a:t>o‘stirishning</a:t>
            </a:r>
            <a:r>
              <a:rPr lang="en-US" dirty="0"/>
              <a:t> </a:t>
            </a:r>
            <a:r>
              <a:rPr lang="en-US" dirty="0" err="1"/>
              <a:t>kamchiliklari</a:t>
            </a:r>
            <a:r>
              <a:rPr lang="en-US" dirty="0"/>
              <a:t>:</a:t>
            </a:r>
            <a:endParaRPr lang="ru-RU" dirty="0"/>
          </a:p>
          <a:p>
            <a:pPr lvl="0"/>
            <a:r>
              <a:rPr lang="en-US" dirty="0" err="1"/>
              <a:t>Qo‘llash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bo‘lmagan</a:t>
            </a:r>
            <a:r>
              <a:rPr lang="en-US" dirty="0"/>
              <a:t> </a:t>
            </a:r>
            <a:r>
              <a:rPr lang="en-US" dirty="0" err="1"/>
              <a:t>holatlar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: </a:t>
            </a:r>
            <a:r>
              <a:rPr lang="en-US" dirty="0" err="1"/>
              <a:t>zamburug</a:t>
            </a:r>
            <a:r>
              <a:rPr lang="en-US" dirty="0"/>
              <a:t>‘, </a:t>
            </a:r>
            <a:r>
              <a:rPr lang="en-US" dirty="0" err="1"/>
              <a:t>jarohatlangan</a:t>
            </a:r>
            <a:r>
              <a:rPr lang="en-US" dirty="0"/>
              <a:t> </a:t>
            </a:r>
            <a:r>
              <a:rPr lang="en-US" dirty="0" err="1"/>
              <a:t>tirnoq</a:t>
            </a:r>
            <a:r>
              <a:rPr lang="en-US" dirty="0"/>
              <a:t> </a:t>
            </a:r>
            <a:r>
              <a:rPr lang="en-US" dirty="0" err="1"/>
              <a:t>plastinkasida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en-US" dirty="0"/>
              <a:t>UV-</a:t>
            </a:r>
            <a:r>
              <a:rPr lang="en-US" dirty="0" err="1"/>
              <a:t>nurlanish</a:t>
            </a:r>
            <a:r>
              <a:rPr lang="en-US" dirty="0"/>
              <a:t>, </a:t>
            </a:r>
            <a:r>
              <a:rPr lang="en-US" dirty="0" err="1"/>
              <a:t>albatta</a:t>
            </a:r>
            <a:r>
              <a:rPr lang="en-US" dirty="0"/>
              <a:t>, </a:t>
            </a:r>
            <a:r>
              <a:rPr lang="en-US" dirty="0" err="1"/>
              <a:t>unchalik</a:t>
            </a:r>
            <a:r>
              <a:rPr lang="en-US" dirty="0"/>
              <a:t> </a:t>
            </a:r>
            <a:r>
              <a:rPr lang="en-US" dirty="0" err="1"/>
              <a:t>xavfli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teriga</a:t>
            </a:r>
            <a:r>
              <a:rPr lang="en-US" dirty="0"/>
              <a:t> </a:t>
            </a:r>
            <a:r>
              <a:rPr lang="en-US" dirty="0" err="1"/>
              <a:t>foydali</a:t>
            </a:r>
            <a:r>
              <a:rPr lang="en-US" dirty="0"/>
              <a:t> ham </a:t>
            </a:r>
            <a:r>
              <a:rPr lang="en-US" dirty="0" err="1"/>
              <a:t>emas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 err="1"/>
              <a:t>Amaliyot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 – 3 </a:t>
            </a:r>
            <a:r>
              <a:rPr lang="en-US" dirty="0" err="1"/>
              <a:t>soatgacha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Gel </a:t>
            </a:r>
            <a:r>
              <a:rPr lang="en-US" dirty="0" err="1"/>
              <a:t>tirnoqlar</a:t>
            </a:r>
            <a:r>
              <a:rPr lang="en-US" dirty="0"/>
              <a:t> </a:t>
            </a:r>
            <a:r>
              <a:rPr lang="en-US" dirty="0" err="1"/>
              <a:t>ko‘pincha</a:t>
            </a:r>
            <a:r>
              <a:rPr lang="en-US" dirty="0"/>
              <a:t> </a:t>
            </a:r>
            <a:r>
              <a:rPr lang="en-US" dirty="0" err="1"/>
              <a:t>chatnab</a:t>
            </a:r>
            <a:r>
              <a:rPr lang="en-US" dirty="0"/>
              <a:t>, </a:t>
            </a:r>
            <a:r>
              <a:rPr lang="en-US" dirty="0" err="1"/>
              <a:t>sinib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i0.wp.com/ladysdream.ru/wp-content/uploads/2018/03/lechenie-nogtey-v-domashnih-usloviyah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876300"/>
            <a:ext cx="64008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8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0" y="742950"/>
            <a:ext cx="4191000" cy="54340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z-Cyrl-UZ" b="1" dirty="0" smtClean="0"/>
              <a:t>                   </a:t>
            </a:r>
            <a:r>
              <a:rPr lang="en-US" b="1" dirty="0" err="1" smtClean="0"/>
              <a:t>Biogel</a:t>
            </a:r>
            <a:r>
              <a:rPr lang="en-US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ru-RU" dirty="0"/>
          </a:p>
          <a:p>
            <a:r>
              <a:rPr lang="en-US" dirty="0" err="1"/>
              <a:t>Aslida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texnologiya</a:t>
            </a:r>
            <a:r>
              <a:rPr lang="en-US" dirty="0"/>
              <a:t> ham </a:t>
            </a:r>
            <a:r>
              <a:rPr lang="en-US" dirty="0" err="1"/>
              <a:t>geldir</a:t>
            </a:r>
            <a:r>
              <a:rPr lang="en-US" dirty="0"/>
              <a:t>,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farqlari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Birinchidan</a:t>
            </a:r>
            <a:r>
              <a:rPr lang="en-US" dirty="0"/>
              <a:t>, </a:t>
            </a:r>
            <a:r>
              <a:rPr lang="en-US" dirty="0" err="1"/>
              <a:t>biogel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gelga</a:t>
            </a:r>
            <a:r>
              <a:rPr lang="en-US" dirty="0"/>
              <a:t> </a:t>
            </a:r>
            <a:r>
              <a:rPr lang="en-US" dirty="0" err="1"/>
              <a:t>qaraganda</a:t>
            </a:r>
            <a:r>
              <a:rPr lang="en-US" dirty="0"/>
              <a:t> </a:t>
            </a:r>
            <a:r>
              <a:rPr lang="en-US" dirty="0" err="1"/>
              <a:t>tirnoqlar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ham </a:t>
            </a:r>
            <a:r>
              <a:rPr lang="en-US" dirty="0" err="1"/>
              <a:t>foydalidir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tarkibining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tirnoqlarni</a:t>
            </a:r>
            <a:r>
              <a:rPr lang="en-US" dirty="0"/>
              <a:t> </a:t>
            </a:r>
            <a:r>
              <a:rPr lang="en-US" dirty="0" err="1"/>
              <a:t>oziqlantiruvchi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mustahkamlaydigan</a:t>
            </a:r>
            <a:r>
              <a:rPr lang="en-US" dirty="0"/>
              <a:t> </a:t>
            </a:r>
            <a:r>
              <a:rPr lang="en-US" dirty="0" err="1"/>
              <a:t>oqsildan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/>
              <a:t>Texnologiya</a:t>
            </a:r>
            <a:r>
              <a:rPr lang="en-US" dirty="0"/>
              <a:t> </a:t>
            </a:r>
            <a:r>
              <a:rPr lang="en-US" dirty="0" err="1"/>
              <a:t>hatto</a:t>
            </a:r>
            <a:r>
              <a:rPr lang="en-US" dirty="0"/>
              <a:t> </a:t>
            </a:r>
            <a:r>
              <a:rPr lang="en-US" dirty="0" err="1"/>
              <a:t>tibbiy</a:t>
            </a:r>
            <a:r>
              <a:rPr lang="en-US" dirty="0"/>
              <a:t> </a:t>
            </a:r>
            <a:r>
              <a:rPr lang="en-US" dirty="0" err="1"/>
              <a:t>litsenziyaga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Ikkinchidan</a:t>
            </a:r>
            <a:r>
              <a:rPr lang="en-US" dirty="0"/>
              <a:t>, </a:t>
            </a:r>
            <a:r>
              <a:rPr lang="en-US" dirty="0" err="1"/>
              <a:t>biogelni</a:t>
            </a:r>
            <a:r>
              <a:rPr lang="en-US" dirty="0"/>
              <a:t> </a:t>
            </a:r>
            <a:r>
              <a:rPr lang="en-US" dirty="0" err="1"/>
              <a:t>tirnoqlardan</a:t>
            </a:r>
            <a:r>
              <a:rPr lang="en-US" dirty="0"/>
              <a:t> </a:t>
            </a:r>
            <a:r>
              <a:rPr lang="en-US" dirty="0" err="1"/>
              <a:t>yechib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pilkalash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</a:t>
            </a:r>
            <a:r>
              <a:rPr lang="en-US" dirty="0" err="1"/>
              <a:t>Buni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suyuqlik</a:t>
            </a:r>
            <a:r>
              <a:rPr lang="en-US" dirty="0"/>
              <a:t> </a:t>
            </a:r>
            <a:r>
              <a:rPr lang="en-US" dirty="0" err="1"/>
              <a:t>solingan</a:t>
            </a:r>
            <a:r>
              <a:rPr lang="en-US" dirty="0"/>
              <a:t> </a:t>
            </a:r>
            <a:r>
              <a:rPr lang="en-US" dirty="0" err="1"/>
              <a:t>vanna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tashlashingiz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go2.imgsmail.ru/imgpreview?key=637a4d61aaab529a&amp;mb=imgdb_preview_274&amp;st=1631075626&amp;v=4e0f4a1e5047de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254124"/>
            <a:ext cx="6378306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2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7550" y="976313"/>
            <a:ext cx="4202430" cy="5178686"/>
          </a:xfrm>
        </p:spPr>
        <p:txBody>
          <a:bodyPr/>
          <a:lstStyle/>
          <a:p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chiqaruvchilar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chiqarilgan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tipslar</a:t>
            </a:r>
            <a:r>
              <a:rPr lang="en-US" dirty="0"/>
              <a:t> </a:t>
            </a:r>
            <a:r>
              <a:rPr lang="en-US" dirty="0" err="1"/>
              <a:t>tirnoqlar</a:t>
            </a:r>
            <a:r>
              <a:rPr lang="en-US" dirty="0"/>
              <a:t> </a:t>
            </a:r>
            <a:r>
              <a:rPr lang="en-US" dirty="0" err="1"/>
              <a:t>dizaynining</a:t>
            </a:r>
            <a:r>
              <a:rPr lang="en-US" dirty="0"/>
              <a:t> </a:t>
            </a:r>
            <a:r>
              <a:rPr lang="en-US" dirty="0" err="1"/>
              <a:t>turlarini</a:t>
            </a:r>
            <a:r>
              <a:rPr lang="en-US" dirty="0"/>
              <a:t> </a:t>
            </a:r>
            <a:r>
              <a:rPr lang="en-US" dirty="0" err="1"/>
              <a:t>ko‘paytirishga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chiqarishning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sharti</a:t>
            </a:r>
            <a:r>
              <a:rPr lang="en-US" dirty="0"/>
              <a:t> </a:t>
            </a:r>
            <a:r>
              <a:rPr lang="en-US" dirty="0" err="1"/>
              <a:t>elastiklik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mustahkamlik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i1.wp.com/womanmirror.ru/wp-content/uploads/2015/06/tip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5813"/>
            <a:ext cx="6492875" cy="47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91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235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4</cp:revision>
  <dcterms:created xsi:type="dcterms:W3CDTF">2021-09-08T04:00:45Z</dcterms:created>
  <dcterms:modified xsi:type="dcterms:W3CDTF">2021-09-08T04:44:31Z</dcterms:modified>
</cp:coreProperties>
</file>