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52E5-7489-417D-8BD3-6E7D7B18CAFF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F96A-1111-41EF-84B5-C2ACC8DE4F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04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52E5-7489-417D-8BD3-6E7D7B18CAFF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F96A-1111-41EF-84B5-C2ACC8DE4F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721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52E5-7489-417D-8BD3-6E7D7B18CAFF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F96A-1111-41EF-84B5-C2ACC8DE4F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347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52E5-7489-417D-8BD3-6E7D7B18CAFF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F96A-1111-41EF-84B5-C2ACC8DE4F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87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52E5-7489-417D-8BD3-6E7D7B18CAFF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F96A-1111-41EF-84B5-C2ACC8DE4F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81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52E5-7489-417D-8BD3-6E7D7B18CAFF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F96A-1111-41EF-84B5-C2ACC8DE4F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56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52E5-7489-417D-8BD3-6E7D7B18CAFF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F96A-1111-41EF-84B5-C2ACC8DE4F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10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52E5-7489-417D-8BD3-6E7D7B18CAFF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F96A-1111-41EF-84B5-C2ACC8DE4F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00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52E5-7489-417D-8BD3-6E7D7B18CAFF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F96A-1111-41EF-84B5-C2ACC8DE4F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24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52E5-7489-417D-8BD3-6E7D7B18CAFF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F96A-1111-41EF-84B5-C2ACC8DE4F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298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52E5-7489-417D-8BD3-6E7D7B18CAFF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F96A-1111-41EF-84B5-C2ACC8DE4F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67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152E5-7489-417D-8BD3-6E7D7B18CAFF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4F96A-1111-41EF-84B5-C2ACC8DE4F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74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go.mail.ru/search_images?q=%D0%BC%D1%83%D0%B6%D1%81%D0%BA%D0%BE%D0%B9%20%20%D0%BA%D0%BB%D0%B0%D1%81%D1%81%D0%B8%D1%87%D0%B5%D1%81%D0%BA%D0%B8%D0%B9%20%D0%BC%D0%B0%D0%BD%D0%B8%D0%BA%D1%8E%D1%80%20&amp;us=12&amp;usln=2&amp;usstr=%D0%BC%D1%83%D0%B6%D1%81%D0%BA%D0%BE%D0%B9%20%D0%BC%D0%B0%D0%BD%D0%B8&amp;usqid=4dc369d98597b402&amp;hasnavig=0&amp;src=go&amp;gp=843253&amp;fr=ps&amp;sbmt=1630997969136#urlhash=452273951832063302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go.mail.ru/search_images?q=%D0%BC%D1%83%D0%B6%D1%81%D0%BA%D0%BE%D0%B9%20%20%D0%B5%D0%B2%D1%80%D0%BE%D0%BF%D0%B5%D1%81%D0%BA%D0%B8%D0%B9%20%D0%BC%D0%B0%D0%BD%D0%B8%D0%BA%D1%8E%D1%80%20&amp;src=go&amp;gp=843253&amp;fr=ps&amp;sbmt=1630998056752&amp;hasnavig=0#urlhash=263470369067070283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o.mail.ru/search_images?q=%D0%BC%D1%83%D0%B6%D1%81%D0%BA%D0%BE%D0%B9%20%20%D0%B3%D0%BE%D1%80%D1%8F%D1%87%D0%B8%D0%B9%20%20%D0%BC%D0%B0%D0%BD%D0%B8%D0%BA%D1%8E%D1%80&amp;src=go&amp;gp=843253&amp;fr=ps&amp;sbmt=1630999452172&amp;hasnavig=0#urlhash=6069131377845090556" TargetMode="External"/><Relationship Id="rId2" Type="http://schemas.openxmlformats.org/officeDocument/2006/relationships/hyperlink" Target="https://go.mail.ru/redir?type=sr&amp;redir=eJzLKCkpsNLXT8zJzU9J1Ssq1S8tyMlPTCnWL8gvLinWNzIwMtA1sNA3NLW0sDABIpN4Q0PdAt3s_NykzLzMovyyxLy8zEzd3NKqjOLsfCAjMS8zu7K0SNfISC-rIJ2BwdDM2NDAwtTC1Ijh_P39gU2GfiJqxcn9WTtuPgIAFWkqoQ&amp;src=1c92990&amp;via_page=1&amp;oqid=4dc4e6ffe0079ad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9450" y="723900"/>
            <a:ext cx="4133850" cy="5391150"/>
          </a:xfrm>
        </p:spPr>
        <p:txBody>
          <a:bodyPr/>
          <a:lstStyle/>
          <a:p>
            <a:r>
              <a:rPr lang="en-US" b="1" dirty="0" smtClean="0"/>
              <a:t>20-</a:t>
            </a:r>
            <a:r>
              <a:rPr lang="ru-RU" b="1" dirty="0" smtClean="0"/>
              <a:t>MAVZU</a:t>
            </a:r>
            <a:r>
              <a:rPr lang="ru-RU" b="1" dirty="0"/>
              <a:t>: ERKAKLAR MANIK</a:t>
            </a:r>
            <a:r>
              <a:rPr lang="en-US" b="1" dirty="0"/>
              <a:t>Y</a:t>
            </a:r>
            <a:r>
              <a:rPr lang="ru-RU" b="1" dirty="0"/>
              <a:t>URI</a:t>
            </a:r>
            <a:endParaRPr lang="ru-RU" dirty="0"/>
          </a:p>
          <a:p>
            <a:r>
              <a:rPr lang="ru-RU" b="1" dirty="0"/>
              <a:t>. </a:t>
            </a:r>
            <a:r>
              <a:rPr lang="ru-RU" b="1" dirty="0" err="1"/>
              <a:t>Klassik</a:t>
            </a:r>
            <a:r>
              <a:rPr lang="ru-RU" b="1" dirty="0"/>
              <a:t> </a:t>
            </a:r>
            <a:r>
              <a:rPr lang="ru-RU" b="1" dirty="0" err="1"/>
              <a:t>manik</a:t>
            </a:r>
            <a:r>
              <a:rPr lang="en-US" b="1" dirty="0"/>
              <a:t>y</a:t>
            </a:r>
            <a:r>
              <a:rPr lang="ru-RU" b="1" dirty="0" err="1"/>
              <a:t>ur</a:t>
            </a:r>
            <a:r>
              <a:rPr lang="en-US" b="1" dirty="0" err="1"/>
              <a:t>ni</a:t>
            </a:r>
            <a:r>
              <a:rPr lang="en-US" b="1" dirty="0"/>
              <a:t> </a:t>
            </a:r>
            <a:r>
              <a:rPr lang="en-US" b="1" dirty="0" err="1"/>
              <a:t>bajarish</a:t>
            </a:r>
            <a:r>
              <a:rPr lang="ru-RU" b="1" dirty="0"/>
              <a:t>.</a:t>
            </a:r>
            <a:endParaRPr lang="ru-RU" dirty="0"/>
          </a:p>
          <a:p>
            <a:r>
              <a:rPr lang="ru-RU" dirty="0"/>
              <a:t>	</a:t>
            </a:r>
          </a:p>
          <a:p>
            <a:r>
              <a:rPr lang="en-US" dirty="0"/>
              <a:t>Bu </a:t>
            </a:r>
            <a:r>
              <a:rPr lang="en-US" dirty="0" err="1"/>
              <a:t>manikyur</a:t>
            </a:r>
            <a:r>
              <a:rPr lang="en-US" dirty="0"/>
              <a:t> </a:t>
            </a:r>
            <a:r>
              <a:rPr lang="en-US" dirty="0" err="1"/>
              <a:t>qaychi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pilka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qo‘l</a:t>
            </a:r>
            <a:r>
              <a:rPr lang="en-US" dirty="0"/>
              <a:t> </a:t>
            </a:r>
            <a:r>
              <a:rPr lang="en-US" dirty="0" err="1"/>
              <a:t>terisi</a:t>
            </a:r>
            <a:r>
              <a:rPr lang="en-US" dirty="0"/>
              <a:t> </a:t>
            </a:r>
            <a:r>
              <a:rPr lang="en-US" dirty="0" err="1"/>
              <a:t>vannada</a:t>
            </a:r>
            <a:r>
              <a:rPr lang="en-US" dirty="0"/>
              <a:t> </a:t>
            </a:r>
            <a:r>
              <a:rPr lang="en-US" dirty="0" err="1"/>
              <a:t>oldindan</a:t>
            </a:r>
            <a:r>
              <a:rPr lang="en-US" dirty="0"/>
              <a:t> </a:t>
            </a:r>
            <a:r>
              <a:rPr lang="en-US" dirty="0" err="1"/>
              <a:t>yumshatiladi</a:t>
            </a:r>
            <a:r>
              <a:rPr lang="en-US" dirty="0"/>
              <a:t>. Bu </a:t>
            </a:r>
            <a:r>
              <a:rPr lang="en-US" dirty="0" err="1"/>
              <a:t>jismoniy</a:t>
            </a:r>
            <a:r>
              <a:rPr lang="en-US" dirty="0"/>
              <a:t> </a:t>
            </a:r>
            <a:r>
              <a:rPr lang="en-US" dirty="0" err="1"/>
              <a:t>mehnat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odamlarning</a:t>
            </a:r>
            <a:r>
              <a:rPr lang="en-US" dirty="0"/>
              <a:t> </a:t>
            </a:r>
            <a:r>
              <a:rPr lang="en-US" dirty="0" err="1"/>
              <a:t>qo‘llariga</a:t>
            </a:r>
            <a:r>
              <a:rPr lang="en-US" dirty="0"/>
              <a:t> </a:t>
            </a:r>
            <a:r>
              <a:rPr lang="en-US" dirty="0" err="1"/>
              <a:t>qo‘llanilishi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yagona</a:t>
            </a:r>
            <a:r>
              <a:rPr lang="en-US" dirty="0"/>
              <a:t> </a:t>
            </a:r>
            <a:r>
              <a:rPr lang="en-US" dirty="0" err="1"/>
              <a:t>manikyur</a:t>
            </a:r>
            <a:r>
              <a:rPr lang="en-US" dirty="0"/>
              <a:t> </a:t>
            </a:r>
            <a:r>
              <a:rPr lang="en-US" dirty="0" err="1"/>
              <a:t>usulidir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 descr="https://go3.imgsmail.ru/imgpreview?key=3ec3ffa1211f64bc&amp;mb=imgdb_preview_1183&amp;st=1630997971&amp;v=4dc374bf69879a2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4" y="1341437"/>
            <a:ext cx="5855061" cy="384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95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4746" y="3328987"/>
            <a:ext cx="10610850" cy="3529013"/>
          </a:xfrm>
        </p:spPr>
        <p:txBody>
          <a:bodyPr/>
          <a:lstStyle/>
          <a:p>
            <a:pPr marL="0" indent="0">
              <a:buNone/>
            </a:pPr>
            <a:r>
              <a:rPr lang="uz-Cyrl-UZ" b="1" dirty="0" smtClean="0"/>
              <a:t>              </a:t>
            </a:r>
            <a:r>
              <a:rPr lang="en-US" b="1" dirty="0" err="1" smtClean="0"/>
              <a:t>Yevropa</a:t>
            </a:r>
            <a:r>
              <a:rPr lang="en-US" b="1" dirty="0" smtClean="0"/>
              <a:t> </a:t>
            </a:r>
            <a:r>
              <a:rPr lang="en-US" b="1" dirty="0" err="1"/>
              <a:t>manikyurini</a:t>
            </a:r>
            <a:r>
              <a:rPr lang="en-US" b="1" dirty="0"/>
              <a:t> </a:t>
            </a:r>
            <a:r>
              <a:rPr lang="en-US" b="1" dirty="0" err="1"/>
              <a:t>bajarish</a:t>
            </a:r>
            <a:r>
              <a:rPr lang="en-US" b="1" dirty="0" smtClean="0"/>
              <a:t>.</a:t>
            </a:r>
            <a:endParaRPr lang="ru-RU" dirty="0"/>
          </a:p>
          <a:p>
            <a:r>
              <a:rPr lang="en-US" dirty="0" err="1"/>
              <a:t>Vannada</a:t>
            </a:r>
            <a:r>
              <a:rPr lang="en-US" dirty="0"/>
              <a:t> </a:t>
            </a:r>
            <a:r>
              <a:rPr lang="en-US" dirty="0" err="1"/>
              <a:t>qo‘l</a:t>
            </a:r>
            <a:r>
              <a:rPr lang="en-US" dirty="0"/>
              <a:t> </a:t>
            </a:r>
            <a:r>
              <a:rPr lang="en-US" dirty="0" err="1"/>
              <a:t>terisini</a:t>
            </a:r>
            <a:r>
              <a:rPr lang="en-US" dirty="0"/>
              <a:t> </a:t>
            </a:r>
            <a:r>
              <a:rPr lang="en-US" dirty="0" err="1"/>
              <a:t>oldindan</a:t>
            </a:r>
            <a:r>
              <a:rPr lang="en-US" dirty="0"/>
              <a:t> </a:t>
            </a:r>
            <a:r>
              <a:rPr lang="en-US" dirty="0" err="1"/>
              <a:t>yumshatishni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qilmaydigan</a:t>
            </a:r>
            <a:r>
              <a:rPr lang="en-US" dirty="0"/>
              <a:t> «</a:t>
            </a:r>
            <a:r>
              <a:rPr lang="en-US" sz="2000" dirty="0" err="1"/>
              <a:t>quruq</a:t>
            </a:r>
            <a:r>
              <a:rPr lang="en-US" dirty="0"/>
              <a:t>» </a:t>
            </a:r>
            <a:r>
              <a:rPr lang="en-US" dirty="0" err="1"/>
              <a:t>manikyur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>. Bu </a:t>
            </a:r>
            <a:r>
              <a:rPr lang="en-US" dirty="0" err="1"/>
              <a:t>usulda</a:t>
            </a:r>
            <a:r>
              <a:rPr lang="en-US" dirty="0"/>
              <a:t> </a:t>
            </a:r>
            <a:r>
              <a:rPr lang="en-US" dirty="0" err="1"/>
              <a:t>kutikulalar</a:t>
            </a:r>
            <a:r>
              <a:rPr lang="en-US" dirty="0"/>
              <a:t> </a:t>
            </a:r>
            <a:r>
              <a:rPr lang="en-US" dirty="0" err="1"/>
              <a:t>kesilmaydi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tayoq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ko‘chiriladi</a:t>
            </a:r>
            <a:r>
              <a:rPr lang="en-US" dirty="0"/>
              <a:t>.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pilka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sayqallanadi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vitaminlar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oziqlantiriladi</a:t>
            </a:r>
            <a:r>
              <a:rPr lang="en-US" dirty="0"/>
              <a:t>. </a:t>
            </a:r>
            <a:r>
              <a:rPr lang="en-US" dirty="0" err="1"/>
              <a:t>Manikyurning</a:t>
            </a:r>
            <a:r>
              <a:rPr lang="en-US" dirty="0"/>
              <a:t> </a:t>
            </a:r>
            <a:r>
              <a:rPr lang="en-US" dirty="0" err="1"/>
              <a:t>nozik</a:t>
            </a:r>
            <a:r>
              <a:rPr lang="en-US" dirty="0"/>
              <a:t> </a:t>
            </a:r>
            <a:r>
              <a:rPr lang="en-US" dirty="0" err="1"/>
              <a:t>tabiati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qo‘l</a:t>
            </a:r>
            <a:r>
              <a:rPr lang="en-US" dirty="0"/>
              <a:t> </a:t>
            </a:r>
            <a:r>
              <a:rPr lang="en-US" dirty="0" err="1"/>
              <a:t>terisi</a:t>
            </a:r>
            <a:r>
              <a:rPr lang="en-US" dirty="0"/>
              <a:t> </a:t>
            </a:r>
            <a:r>
              <a:rPr lang="en-US" dirty="0" err="1"/>
              <a:t>nozik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erkaklar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tavsiya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xira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dag‘al</a:t>
            </a:r>
            <a:r>
              <a:rPr lang="en-US" dirty="0"/>
              <a:t> </a:t>
            </a:r>
            <a:r>
              <a:rPr lang="en-US" dirty="0" err="1"/>
              <a:t>terida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manikurning</a:t>
            </a:r>
            <a:r>
              <a:rPr lang="en-US" dirty="0"/>
              <a:t> </a:t>
            </a:r>
            <a:r>
              <a:rPr lang="en-US" dirty="0" err="1"/>
              <a:t>samarasi</a:t>
            </a:r>
            <a:r>
              <a:rPr lang="en-US" dirty="0"/>
              <a:t> </a:t>
            </a:r>
            <a:r>
              <a:rPr lang="en-US" dirty="0" err="1"/>
              <a:t>sezilmaydi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  </a:t>
            </a:r>
            <a:r>
              <a:rPr kumimoji="0" lang="ru-RU" altLang="ru-RU" sz="13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94</a:t>
            </a: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1 x 218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 descr="https://go3.imgsmail.ru/imgpreview?key=2490590c22d680f2&amp;mb=imgdb_preview_270&amp;st=1630998058&amp;v=4dc38a8169879fd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11" y="487680"/>
            <a:ext cx="11417766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75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0400" y="742950"/>
            <a:ext cx="4374166" cy="5318193"/>
          </a:xfrm>
        </p:spPr>
        <p:txBody>
          <a:bodyPr>
            <a:normAutofit lnSpcReduction="10000"/>
          </a:bodyPr>
          <a:lstStyle/>
          <a:p>
            <a:r>
              <a:rPr lang="en-US" sz="2000" b="1" dirty="0"/>
              <a:t>. Professional </a:t>
            </a:r>
            <a:r>
              <a:rPr lang="en-US" sz="2000" b="1" dirty="0" err="1"/>
              <a:t>uskuna</a:t>
            </a:r>
            <a:r>
              <a:rPr lang="en-US" sz="2000" b="1" dirty="0"/>
              <a:t> </a:t>
            </a:r>
            <a:r>
              <a:rPr lang="en-US" sz="2000" b="1" dirty="0" err="1"/>
              <a:t>yordamida</a:t>
            </a:r>
            <a:r>
              <a:rPr lang="en-US" sz="2000" b="1" dirty="0"/>
              <a:t> </a:t>
            </a:r>
            <a:r>
              <a:rPr lang="en-US" sz="2000" b="1" dirty="0" err="1"/>
              <a:t>manikyur</a:t>
            </a:r>
            <a:r>
              <a:rPr lang="en-US" sz="2000" b="1" dirty="0"/>
              <a:t> </a:t>
            </a:r>
            <a:r>
              <a:rPr lang="en-US" sz="2000" b="1" dirty="0" err="1"/>
              <a:t>bajarish</a:t>
            </a:r>
            <a:r>
              <a:rPr lang="en-US" sz="2000" b="1" dirty="0"/>
              <a:t>.</a:t>
            </a:r>
            <a:endParaRPr lang="ru-RU" sz="2000" dirty="0"/>
          </a:p>
          <a:p>
            <a:pPr marL="0" indent="0">
              <a:buNone/>
            </a:pPr>
            <a:r>
              <a:rPr lang="en-US" sz="2000" dirty="0"/>
              <a:t> </a:t>
            </a:r>
            <a:endParaRPr lang="ru-RU" sz="2000" dirty="0"/>
          </a:p>
          <a:p>
            <a:r>
              <a:rPr lang="en-US" sz="2000" dirty="0" err="1"/>
              <a:t>Uskuna</a:t>
            </a:r>
            <a:r>
              <a:rPr lang="en-US" sz="2000" dirty="0"/>
              <a:t> </a:t>
            </a:r>
            <a:r>
              <a:rPr lang="en-US" sz="2000" dirty="0" err="1"/>
              <a:t>yordamida</a:t>
            </a:r>
            <a:r>
              <a:rPr lang="en-US" sz="2000" dirty="0"/>
              <a:t> </a:t>
            </a:r>
            <a:r>
              <a:rPr lang="en-US" sz="2000" dirty="0" err="1"/>
              <a:t>usta</a:t>
            </a:r>
            <a:r>
              <a:rPr lang="en-US" sz="2000" dirty="0"/>
              <a:t> </a:t>
            </a:r>
            <a:r>
              <a:rPr lang="en-US" sz="2000" dirty="0" err="1"/>
              <a:t>tomonidan</a:t>
            </a:r>
            <a:r>
              <a:rPr lang="en-US" sz="2000" dirty="0"/>
              <a:t> </a:t>
            </a:r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plastinkasini</a:t>
            </a:r>
            <a:r>
              <a:rPr lang="en-US" sz="2000" dirty="0"/>
              <a:t> </a:t>
            </a:r>
            <a:r>
              <a:rPr lang="en-US" sz="2000" dirty="0" err="1"/>
              <a:t>qayta</a:t>
            </a:r>
            <a:r>
              <a:rPr lang="en-US" sz="2000" dirty="0"/>
              <a:t> </a:t>
            </a:r>
            <a:r>
              <a:rPr lang="en-US" sz="2000" dirty="0" err="1"/>
              <a:t>ishlashning</a:t>
            </a:r>
            <a:r>
              <a:rPr lang="en-US" sz="2000" dirty="0"/>
              <a:t> </a:t>
            </a:r>
            <a:r>
              <a:rPr lang="en-US" sz="2000" dirty="0" err="1"/>
              <a:t>tez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amaliy</a:t>
            </a:r>
            <a:r>
              <a:rPr lang="en-US" sz="2000" dirty="0"/>
              <a:t> </a:t>
            </a:r>
            <a:r>
              <a:rPr lang="en-US" sz="2000" dirty="0" err="1"/>
              <a:t>usuli</a:t>
            </a:r>
            <a:r>
              <a:rPr lang="en-US" sz="2000" dirty="0"/>
              <a:t>. </a:t>
            </a:r>
            <a:r>
              <a:rPr lang="en-US" sz="2000" dirty="0" err="1"/>
              <a:t>Davolash</a:t>
            </a:r>
            <a:r>
              <a:rPr lang="en-US" sz="2000" dirty="0"/>
              <a:t> </a:t>
            </a:r>
            <a:r>
              <a:rPr lang="en-US" sz="2000" dirty="0" err="1"/>
              <a:t>natijasida</a:t>
            </a:r>
            <a:r>
              <a:rPr lang="en-US" sz="2000" dirty="0"/>
              <a:t> </a:t>
            </a:r>
            <a:r>
              <a:rPr lang="en-US" sz="2000" dirty="0" err="1"/>
              <a:t>kutikulalarning</a:t>
            </a:r>
            <a:r>
              <a:rPr lang="en-US" sz="2000" dirty="0"/>
              <a:t> </a:t>
            </a:r>
            <a:r>
              <a:rPr lang="en-US" sz="2000" dirty="0" err="1"/>
              <a:t>o‘sishi</a:t>
            </a:r>
            <a:r>
              <a:rPr lang="en-US" sz="2000" dirty="0"/>
              <a:t> </a:t>
            </a:r>
            <a:r>
              <a:rPr lang="en-US" sz="2000" dirty="0" err="1"/>
              <a:t>sekinlashadi</a:t>
            </a:r>
            <a:r>
              <a:rPr lang="en-US" sz="2000" dirty="0"/>
              <a:t>, </a:t>
            </a:r>
            <a:r>
              <a:rPr lang="en-US" sz="2000" dirty="0" err="1"/>
              <a:t>shakli</a:t>
            </a:r>
            <a:r>
              <a:rPr lang="en-US" sz="2000" dirty="0"/>
              <a:t> </a:t>
            </a:r>
            <a:r>
              <a:rPr lang="en-US" sz="2000" dirty="0" err="1"/>
              <a:t>tuzatiladi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to‘lqinli</a:t>
            </a:r>
            <a:r>
              <a:rPr lang="en-US" sz="2000" dirty="0"/>
              <a:t> </a:t>
            </a:r>
            <a:r>
              <a:rPr lang="en-US" sz="2000" dirty="0" err="1"/>
              <a:t>tirnoqlar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bog‘liq</a:t>
            </a:r>
            <a:r>
              <a:rPr lang="en-US" sz="2000" dirty="0"/>
              <a:t> </a:t>
            </a:r>
            <a:r>
              <a:rPr lang="en-US" sz="2000" dirty="0" err="1"/>
              <a:t>barcha</a:t>
            </a:r>
            <a:r>
              <a:rPr lang="en-US" sz="2000" dirty="0"/>
              <a:t> </a:t>
            </a:r>
            <a:r>
              <a:rPr lang="en-US" sz="2000" dirty="0" err="1"/>
              <a:t>muammolar</a:t>
            </a:r>
            <a:r>
              <a:rPr lang="en-US" sz="2000" dirty="0"/>
              <a:t> </a:t>
            </a:r>
            <a:r>
              <a:rPr lang="en-US" sz="2000" dirty="0" err="1"/>
              <a:t>yomon</a:t>
            </a:r>
            <a:r>
              <a:rPr lang="en-US" sz="2000" dirty="0"/>
              <a:t> </a:t>
            </a:r>
            <a:r>
              <a:rPr lang="en-US" sz="2000" dirty="0" err="1"/>
              <a:t>tush</a:t>
            </a:r>
            <a:r>
              <a:rPr lang="en-US" sz="2000" dirty="0"/>
              <a:t> </a:t>
            </a:r>
            <a:r>
              <a:rPr lang="en-US" sz="2000" dirty="0" err="1"/>
              <a:t>kabi</a:t>
            </a:r>
            <a:r>
              <a:rPr lang="en-US" sz="2000" dirty="0"/>
              <a:t> </a:t>
            </a:r>
            <a:r>
              <a:rPr lang="en-US" sz="2000" dirty="0" err="1"/>
              <a:t>o‘tib</a:t>
            </a:r>
            <a:r>
              <a:rPr lang="en-US" sz="2000" dirty="0"/>
              <a:t> </a:t>
            </a:r>
            <a:r>
              <a:rPr lang="en-US" sz="2000" dirty="0" err="1"/>
              <a:t>ketadi</a:t>
            </a:r>
            <a:r>
              <a:rPr lang="en-US" sz="2000" dirty="0"/>
              <a:t>. </a:t>
            </a:r>
            <a:r>
              <a:rPr lang="en-US" sz="2000" dirty="0" err="1"/>
              <a:t>Texnologiya</a:t>
            </a:r>
            <a:r>
              <a:rPr lang="en-US" sz="2000" dirty="0"/>
              <a:t> </a:t>
            </a:r>
            <a:r>
              <a:rPr lang="en-US" sz="2000" dirty="0" err="1"/>
              <a:t>xavfsiz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jarohat</a:t>
            </a:r>
            <a:r>
              <a:rPr lang="en-US" sz="2000" dirty="0"/>
              <a:t> </a:t>
            </a:r>
            <a:r>
              <a:rPr lang="en-US" sz="2000" dirty="0" err="1"/>
              <a:t>xavfini</a:t>
            </a:r>
            <a:r>
              <a:rPr lang="en-US" sz="2000" dirty="0"/>
              <a:t> </a:t>
            </a:r>
            <a:r>
              <a:rPr lang="en-US" sz="2000" dirty="0" err="1"/>
              <a:t>kamaytiradi</a:t>
            </a:r>
            <a:r>
              <a:rPr lang="en-US" sz="2000" dirty="0"/>
              <a:t>, </a:t>
            </a:r>
            <a:r>
              <a:rPr lang="en-US" sz="2000" dirty="0" err="1"/>
              <a:t>albatta</a:t>
            </a:r>
            <a:r>
              <a:rPr lang="en-US" sz="2000" dirty="0"/>
              <a:t>, agar </a:t>
            </a:r>
            <a:r>
              <a:rPr lang="en-US" sz="2000" dirty="0" err="1"/>
              <a:t>siz</a:t>
            </a:r>
            <a:r>
              <a:rPr lang="en-US" sz="2000" dirty="0"/>
              <a:t> </a:t>
            </a:r>
            <a:r>
              <a:rPr lang="en-US" sz="2000" dirty="0" err="1"/>
              <a:t>malakali</a:t>
            </a:r>
            <a:r>
              <a:rPr lang="en-US" sz="2000" dirty="0"/>
              <a:t> </a:t>
            </a:r>
            <a:r>
              <a:rPr lang="en-US" sz="2000" dirty="0" err="1"/>
              <a:t>mutaxassisga</a:t>
            </a:r>
            <a:r>
              <a:rPr lang="en-US" sz="2000" dirty="0"/>
              <a:t> </a:t>
            </a:r>
            <a:r>
              <a:rPr lang="en-US" sz="2000" dirty="0" err="1"/>
              <a:t>duch</a:t>
            </a:r>
            <a:r>
              <a:rPr lang="en-US" sz="2000" dirty="0"/>
              <a:t> </a:t>
            </a:r>
            <a:r>
              <a:rPr lang="en-US" sz="2000" dirty="0" err="1"/>
              <a:t>kelsangiz</a:t>
            </a:r>
            <a:r>
              <a:rPr lang="en-US" sz="2000" dirty="0"/>
              <a:t>. </a:t>
            </a:r>
            <a:r>
              <a:rPr lang="en-US" sz="2000" dirty="0" err="1"/>
              <a:t>Afsuski</a:t>
            </a:r>
            <a:r>
              <a:rPr lang="en-US" sz="2000" dirty="0"/>
              <a:t>, </a:t>
            </a:r>
            <a:r>
              <a:rPr lang="en-US" sz="2000" dirty="0" err="1"/>
              <a:t>qo‘l</a:t>
            </a:r>
            <a:r>
              <a:rPr lang="en-US" sz="2000" dirty="0"/>
              <a:t> </a:t>
            </a:r>
            <a:r>
              <a:rPr lang="en-US" sz="2000" dirty="0" err="1"/>
              <a:t>terisiga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usul</a:t>
            </a:r>
            <a:r>
              <a:rPr lang="en-US" sz="2000" dirty="0"/>
              <a:t> </a:t>
            </a:r>
            <a:r>
              <a:rPr lang="en-US" sz="2000" dirty="0" err="1"/>
              <a:t>yordam</a:t>
            </a:r>
            <a:r>
              <a:rPr lang="en-US" sz="2000" dirty="0"/>
              <a:t> </a:t>
            </a:r>
            <a:r>
              <a:rPr lang="en-US" sz="2000" dirty="0" err="1"/>
              <a:t>bermaydi</a:t>
            </a:r>
            <a:r>
              <a:rPr lang="en-US" sz="2000" dirty="0"/>
              <a:t>, </a:t>
            </a:r>
            <a:r>
              <a:rPr lang="en-US" sz="2000" dirty="0" err="1"/>
              <a:t>chunki</a:t>
            </a:r>
            <a:r>
              <a:rPr lang="en-US" sz="2000" dirty="0"/>
              <a:t> </a:t>
            </a:r>
            <a:r>
              <a:rPr lang="en-US" sz="2000" dirty="0" err="1"/>
              <a:t>kutikulalar</a:t>
            </a:r>
            <a:r>
              <a:rPr lang="en-US" sz="2000" dirty="0"/>
              <a:t> </a:t>
            </a:r>
            <a:r>
              <a:rPr lang="en-US" sz="2000" dirty="0" err="1"/>
              <a:t>kesilmaydi</a:t>
            </a:r>
            <a:r>
              <a:rPr lang="en-US" sz="2000" dirty="0"/>
              <a:t>, </a:t>
            </a:r>
            <a:r>
              <a:rPr lang="en-US" sz="2000" dirty="0" err="1"/>
              <a:t>balki</a:t>
            </a:r>
            <a:r>
              <a:rPr lang="en-US" sz="2000" dirty="0"/>
              <a:t> </a:t>
            </a:r>
            <a:r>
              <a:rPr lang="en-US" sz="2000" dirty="0" err="1"/>
              <a:t>o‘lik</a:t>
            </a:r>
            <a:r>
              <a:rPr lang="en-US" sz="2000" dirty="0"/>
              <a:t> </a:t>
            </a:r>
            <a:r>
              <a:rPr lang="en-US" sz="2000" dirty="0" err="1"/>
              <a:t>qatlamlardan</a:t>
            </a:r>
            <a:r>
              <a:rPr lang="en-US" sz="2000" dirty="0"/>
              <a:t> </a:t>
            </a:r>
            <a:r>
              <a:rPr lang="en-US" sz="2000" dirty="0" err="1"/>
              <a:t>tozalanadi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en-US" sz="2000" dirty="0"/>
              <a:t> </a:t>
            </a:r>
            <a:endParaRPr lang="ru-RU" sz="2000" dirty="0"/>
          </a:p>
          <a:p>
            <a:endParaRPr lang="ru-RU" sz="2000" dirty="0"/>
          </a:p>
        </p:txBody>
      </p:sp>
      <p:pic>
        <p:nvPicPr>
          <p:cNvPr id="3074" name="Picture 2" descr="https://intrends.ru/wp-content/uploads/2018/06/1111-800x4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4" y="1230311"/>
            <a:ext cx="6435199" cy="3836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24650" y="1357312"/>
            <a:ext cx="4629150" cy="4819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/>
              <a:t>                   </a:t>
            </a:r>
            <a:r>
              <a:rPr lang="en-US" sz="2000" b="1" dirty="0" err="1" smtClean="0"/>
              <a:t>Issiq</a:t>
            </a:r>
            <a:r>
              <a:rPr lang="en-US" sz="2000" b="1" dirty="0" smtClean="0"/>
              <a:t> </a:t>
            </a:r>
            <a:r>
              <a:rPr lang="en-US" sz="2000" b="1" dirty="0" err="1"/>
              <a:t>manikyur</a:t>
            </a:r>
            <a:r>
              <a:rPr lang="en-US" sz="2000" b="1" dirty="0"/>
              <a:t>.</a:t>
            </a:r>
            <a:endParaRPr lang="ru-RU" sz="2000" dirty="0"/>
          </a:p>
          <a:p>
            <a:pPr marL="0" indent="0">
              <a:buNone/>
            </a:pPr>
            <a:r>
              <a:rPr lang="en-US" sz="2000" dirty="0"/>
              <a:t> </a:t>
            </a:r>
            <a:endParaRPr lang="ru-RU" sz="2000" dirty="0"/>
          </a:p>
          <a:p>
            <a:r>
              <a:rPr lang="en-US" sz="2000" dirty="0" err="1"/>
              <a:t>Turli</a:t>
            </a:r>
            <a:r>
              <a:rPr lang="en-US" sz="2000" dirty="0"/>
              <a:t> </a:t>
            </a:r>
            <a:r>
              <a:rPr lang="en-US" sz="2000" dirty="0" err="1"/>
              <a:t>xil</a:t>
            </a:r>
            <a:r>
              <a:rPr lang="en-US" sz="2000" dirty="0"/>
              <a:t> </a:t>
            </a:r>
            <a:r>
              <a:rPr lang="en-US" sz="2000" dirty="0" err="1"/>
              <a:t>manikyur</a:t>
            </a:r>
            <a:r>
              <a:rPr lang="en-US" sz="2000" dirty="0"/>
              <a:t> </a:t>
            </a:r>
            <a:r>
              <a:rPr lang="en-US" sz="2000" dirty="0" err="1"/>
              <a:t>texnikasini</a:t>
            </a:r>
            <a:r>
              <a:rPr lang="en-US" sz="2000" dirty="0"/>
              <a:t> </a:t>
            </a:r>
            <a:r>
              <a:rPr lang="en-US" sz="2000" dirty="0" err="1"/>
              <a:t>birlashtirilgan</a:t>
            </a:r>
            <a:r>
              <a:rPr lang="en-US" sz="2000" dirty="0"/>
              <a:t> </a:t>
            </a:r>
            <a:r>
              <a:rPr lang="en-US" sz="2000" dirty="0" err="1"/>
              <a:t>usul</a:t>
            </a:r>
            <a:r>
              <a:rPr lang="en-US" sz="2000" dirty="0"/>
              <a:t> – </a:t>
            </a:r>
            <a:r>
              <a:rPr lang="en-US" sz="2000" dirty="0" err="1"/>
              <a:t>mijozning</a:t>
            </a:r>
            <a:r>
              <a:rPr lang="en-US" sz="2000" dirty="0"/>
              <a:t> </a:t>
            </a:r>
            <a:r>
              <a:rPr lang="en-US" sz="2000" dirty="0" err="1"/>
              <a:t>qo‘llari</a:t>
            </a:r>
            <a:r>
              <a:rPr lang="en-US" sz="2000" dirty="0"/>
              <a:t> </a:t>
            </a:r>
            <a:r>
              <a:rPr lang="en-US" sz="2000" dirty="0" err="1"/>
              <a:t>turli</a:t>
            </a:r>
            <a:r>
              <a:rPr lang="en-US" sz="2000" dirty="0"/>
              <a:t> </a:t>
            </a:r>
            <a:r>
              <a:rPr lang="en-US" sz="2000" dirty="0" err="1"/>
              <a:t>shifobaxsh</a:t>
            </a:r>
            <a:r>
              <a:rPr lang="en-US" sz="2000" dirty="0"/>
              <a:t>, </a:t>
            </a:r>
            <a:r>
              <a:rPr lang="en-US" sz="2000" dirty="0" err="1"/>
              <a:t>namlovchi</a:t>
            </a:r>
            <a:r>
              <a:rPr lang="en-US" sz="2000" dirty="0"/>
              <a:t>, </a:t>
            </a:r>
            <a:r>
              <a:rPr lang="en-US" sz="2000" dirty="0" err="1"/>
              <a:t>tinchlantiruvchi</a:t>
            </a:r>
            <a:r>
              <a:rPr lang="en-US" sz="2000" dirty="0"/>
              <a:t> </a:t>
            </a:r>
            <a:r>
              <a:rPr lang="en-US" sz="2000" dirty="0" err="1"/>
              <a:t>moddalar</a:t>
            </a:r>
            <a:r>
              <a:rPr lang="en-US" sz="2000" dirty="0"/>
              <a:t> </a:t>
            </a:r>
            <a:r>
              <a:rPr lang="en-US" sz="2000" dirty="0" err="1"/>
              <a:t>tarkibi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to‘yintirilgan</a:t>
            </a:r>
            <a:r>
              <a:rPr lang="en-US" sz="2000" dirty="0"/>
              <a:t> </a:t>
            </a:r>
            <a:r>
              <a:rPr lang="en-US" sz="2000" dirty="0" err="1"/>
              <a:t>suvga</a:t>
            </a:r>
            <a:r>
              <a:rPr lang="en-US" sz="2000" dirty="0"/>
              <a:t> </a:t>
            </a:r>
            <a:r>
              <a:rPr lang="en-US" sz="2000" dirty="0" err="1"/>
              <a:t>oldindan</a:t>
            </a:r>
            <a:r>
              <a:rPr lang="en-US" sz="2000" dirty="0"/>
              <a:t> </a:t>
            </a:r>
            <a:r>
              <a:rPr lang="en-US" sz="2000" dirty="0" err="1"/>
              <a:t>botiriladi</a:t>
            </a:r>
            <a:r>
              <a:rPr lang="en-US" sz="2000" dirty="0"/>
              <a:t>, </a:t>
            </a:r>
            <a:r>
              <a:rPr lang="en-US" sz="2000" dirty="0" err="1"/>
              <a:t>keyin</a:t>
            </a:r>
            <a:r>
              <a:rPr lang="en-US" sz="2000" dirty="0"/>
              <a:t> </a:t>
            </a:r>
            <a:r>
              <a:rPr lang="en-US" sz="2000" dirty="0" err="1"/>
              <a:t>uqalanadi</a:t>
            </a:r>
            <a:r>
              <a:rPr lang="en-US" sz="2000" dirty="0"/>
              <a:t>. </a:t>
            </a:r>
            <a:r>
              <a:rPr lang="en-US" sz="2000" dirty="0" err="1"/>
              <a:t>Bunday</a:t>
            </a:r>
            <a:r>
              <a:rPr lang="en-US" sz="2000" dirty="0"/>
              <a:t> </a:t>
            </a:r>
            <a:r>
              <a:rPr lang="en-US" sz="2000" dirty="0" err="1"/>
              <a:t>muolajalar</a:t>
            </a:r>
            <a:r>
              <a:rPr lang="en-US" sz="2000" dirty="0"/>
              <a:t> </a:t>
            </a:r>
            <a:r>
              <a:rPr lang="en-US" sz="2000" dirty="0" err="1"/>
              <a:t>yordamida</a:t>
            </a:r>
            <a:r>
              <a:rPr lang="en-US" sz="2000" dirty="0"/>
              <a:t> </a:t>
            </a:r>
            <a:r>
              <a:rPr lang="en-US" sz="2000" dirty="0" err="1"/>
              <a:t>siz</a:t>
            </a:r>
            <a:r>
              <a:rPr lang="en-US" sz="2000" dirty="0"/>
              <a:t> </a:t>
            </a:r>
            <a:r>
              <a:rPr lang="en-US" sz="2000" dirty="0" err="1"/>
              <a:t>turli</a:t>
            </a:r>
            <a:r>
              <a:rPr lang="en-US" sz="2000" dirty="0"/>
              <a:t> </a:t>
            </a:r>
            <a:r>
              <a:rPr lang="en-US" sz="2000" dirty="0" err="1"/>
              <a:t>xil</a:t>
            </a:r>
            <a:r>
              <a:rPr lang="en-US" sz="2000" dirty="0"/>
              <a:t> </a:t>
            </a:r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kutikulalar</a:t>
            </a:r>
            <a:r>
              <a:rPr lang="en-US" sz="2000" dirty="0"/>
              <a:t> </a:t>
            </a:r>
            <a:r>
              <a:rPr lang="en-US" sz="2000" dirty="0" err="1"/>
              <a:t>kasalliklaridan</a:t>
            </a:r>
            <a:r>
              <a:rPr lang="en-US" sz="2000" dirty="0"/>
              <a:t> </a:t>
            </a:r>
            <a:r>
              <a:rPr lang="en-US" sz="2000" dirty="0" err="1"/>
              <a:t>qutulishingiz</a:t>
            </a:r>
            <a:r>
              <a:rPr lang="en-US" sz="2000" dirty="0"/>
              <a:t> </a:t>
            </a:r>
            <a:r>
              <a:rPr lang="en-US" sz="2000" dirty="0" err="1"/>
              <a:t>mumkin</a:t>
            </a:r>
            <a:r>
              <a:rPr lang="en-US" sz="2000" dirty="0"/>
              <a:t>. Agar </a:t>
            </a:r>
            <a:r>
              <a:rPr lang="en-US" sz="2000" dirty="0" err="1"/>
              <a:t>qo‘llaringiz</a:t>
            </a:r>
            <a:r>
              <a:rPr lang="en-US" sz="2000" dirty="0"/>
              <a:t> </a:t>
            </a:r>
            <a:r>
              <a:rPr lang="en-US" sz="2000" dirty="0" err="1"/>
              <a:t>nozik</a:t>
            </a:r>
            <a:r>
              <a:rPr lang="en-US" sz="2000" dirty="0"/>
              <a:t> </a:t>
            </a:r>
            <a:r>
              <a:rPr lang="en-US" sz="2000" dirty="0" err="1"/>
              <a:t>teriga</a:t>
            </a:r>
            <a:r>
              <a:rPr lang="en-US" sz="2000" dirty="0"/>
              <a:t> </a:t>
            </a:r>
            <a:r>
              <a:rPr lang="en-US" sz="2000" dirty="0" err="1"/>
              <a:t>ega</a:t>
            </a:r>
            <a:r>
              <a:rPr lang="en-US" sz="2000" dirty="0"/>
              <a:t> </a:t>
            </a:r>
            <a:r>
              <a:rPr lang="en-US" sz="2000" dirty="0" err="1"/>
              <a:t>bo‘lsa</a:t>
            </a:r>
            <a:r>
              <a:rPr lang="en-US" sz="2000" dirty="0"/>
              <a:t>, </a:t>
            </a:r>
            <a:r>
              <a:rPr lang="en-US" sz="2000" dirty="0" err="1"/>
              <a:t>noqulayliklarning</a:t>
            </a:r>
            <a:r>
              <a:rPr lang="en-US" sz="2000" dirty="0"/>
              <a:t> </a:t>
            </a:r>
            <a:r>
              <a:rPr lang="en-US" sz="2000" dirty="0" err="1"/>
              <a:t>oldini</a:t>
            </a:r>
            <a:r>
              <a:rPr lang="en-US" sz="2000" dirty="0"/>
              <a:t> </a:t>
            </a:r>
            <a:r>
              <a:rPr lang="en-US" sz="2000" dirty="0" err="1"/>
              <a:t>olishingiz</a:t>
            </a:r>
            <a:r>
              <a:rPr lang="en-US" sz="2000" dirty="0"/>
              <a:t> </a:t>
            </a:r>
            <a:r>
              <a:rPr lang="en-US" sz="2000" dirty="0" err="1"/>
              <a:t>mumkin</a:t>
            </a:r>
            <a:r>
              <a:rPr lang="en-US" sz="2000" dirty="0"/>
              <a:t>.</a:t>
            </a:r>
            <a:endParaRPr lang="ru-RU" sz="2000" dirty="0"/>
          </a:p>
          <a:p>
            <a:pPr marL="0" indent="0">
              <a:buNone/>
            </a:pPr>
            <a:r>
              <a:rPr lang="en-US" sz="2000" dirty="0"/>
              <a:t> </a:t>
            </a:r>
            <a:endParaRPr lang="ru-RU" sz="2000" dirty="0"/>
          </a:p>
          <a:p>
            <a:endParaRPr lang="ru-RU" sz="2000" dirty="0"/>
          </a:p>
        </p:txBody>
      </p:sp>
      <p:sp>
        <p:nvSpPr>
          <p:cNvPr id="4" name="AutoShape 4" descr="http://almode.ru/uploads/posts/2020-08/1598848844_11-p-kombinirovannii-muzhskoi-manikyur-22.jp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go2.imgsmail.ru/imgpreview?key=5439e2d51fa238fc&amp;mb=imgdb_preview_1843&amp;st=1630999452&amp;v=4dc4e6ffe0079ad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1219200"/>
            <a:ext cx="5615152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170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81900" y="1365250"/>
            <a:ext cx="4229100" cy="5300663"/>
          </a:xfrm>
        </p:spPr>
        <p:txBody>
          <a:bodyPr/>
          <a:lstStyle/>
          <a:p>
            <a:r>
              <a:rPr lang="en-US" dirty="0" err="1" smtClean="0"/>
              <a:t>Qo‘l</a:t>
            </a:r>
            <a:r>
              <a:rPr lang="en-US" dirty="0" smtClean="0"/>
              <a:t> </a:t>
            </a:r>
            <a:r>
              <a:rPr lang="en-US" dirty="0" err="1" smtClean="0"/>
              <a:t>massaji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qanday</a:t>
            </a:r>
            <a:r>
              <a:rPr lang="en-US" dirty="0" smtClean="0"/>
              <a:t> </a:t>
            </a:r>
            <a:r>
              <a:rPr lang="en-US" dirty="0" err="1" smtClean="0"/>
              <a:t>manikurning</a:t>
            </a:r>
            <a:r>
              <a:rPr lang="en-US" dirty="0" smtClean="0"/>
              <a:t> </a:t>
            </a:r>
            <a:r>
              <a:rPr lang="en-US" dirty="0" err="1" smtClean="0"/>
              <a:t>yakunlovchi</a:t>
            </a:r>
            <a:r>
              <a:rPr lang="en-US" dirty="0" smtClean="0"/>
              <a:t> </a:t>
            </a:r>
            <a:r>
              <a:rPr lang="en-US" dirty="0" err="1" smtClean="0"/>
              <a:t>bosqichi</a:t>
            </a:r>
            <a:r>
              <a:rPr lang="en-US" dirty="0" smtClean="0"/>
              <a:t> </a:t>
            </a:r>
            <a:r>
              <a:rPr lang="en-US" dirty="0" err="1" smtClean="0"/>
              <a:t>hisoblanadi</a:t>
            </a:r>
            <a:r>
              <a:rPr lang="en-US" dirty="0" smtClean="0"/>
              <a:t> 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qo‘l</a:t>
            </a:r>
            <a:r>
              <a:rPr lang="en-US" dirty="0"/>
              <a:t> </a:t>
            </a:r>
            <a:r>
              <a:rPr lang="en-US" dirty="0" err="1"/>
              <a:t>massaji</a:t>
            </a:r>
            <a:r>
              <a:rPr lang="en-US" dirty="0"/>
              <a:t> </a:t>
            </a:r>
            <a:r>
              <a:rPr lang="en-US" dirty="0" err="1"/>
              <a:t>butun</a:t>
            </a:r>
            <a:r>
              <a:rPr lang="en-US" dirty="0"/>
              <a:t> </a:t>
            </a:r>
            <a:r>
              <a:rPr lang="en-US" dirty="0" err="1"/>
              <a:t>tanaga</a:t>
            </a:r>
            <a:r>
              <a:rPr lang="en-US" dirty="0"/>
              <a:t> </a:t>
            </a:r>
            <a:r>
              <a:rPr lang="en-US" dirty="0" err="1"/>
              <a:t>foydali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ko‘rsatadi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 descr="http://st10.styapokupayu.ru/images/product/025/821/760_zo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1009650"/>
            <a:ext cx="6667500" cy="43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9413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109</Words>
  <Application>Microsoft Office PowerPoint</Application>
  <PresentationFormat>Широкоэкранный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3</cp:revision>
  <dcterms:created xsi:type="dcterms:W3CDTF">2021-09-07T06:55:46Z</dcterms:created>
  <dcterms:modified xsi:type="dcterms:W3CDTF">2021-09-07T07:33:00Z</dcterms:modified>
</cp:coreProperties>
</file>