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html" ContentType="image/unknown"/>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FC66C12-0552-4AFC-B78A-3D77BE334332}" type="datetimeFigureOut">
              <a:rPr lang="ru-RU" smtClean="0"/>
              <a:t>25.08.2021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418194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C66C12-0552-4AFC-B78A-3D77BE334332}" type="datetimeFigureOut">
              <a:rPr lang="ru-RU" smtClean="0"/>
              <a:t>25.08.2021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598101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C66C12-0552-4AFC-B78A-3D77BE334332}" type="datetimeFigureOut">
              <a:rPr lang="ru-RU" smtClean="0"/>
              <a:t>25.08.2021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4001665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C66C12-0552-4AFC-B78A-3D77BE334332}" type="datetimeFigureOut">
              <a:rPr lang="ru-RU" smtClean="0"/>
              <a:t>25.08.2021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1216503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FC66C12-0552-4AFC-B78A-3D77BE334332}" type="datetimeFigureOut">
              <a:rPr lang="ru-RU" smtClean="0"/>
              <a:t>25.08.2021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1291964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FC66C12-0552-4AFC-B78A-3D77BE334332}" type="datetimeFigureOut">
              <a:rPr lang="ru-RU" smtClean="0"/>
              <a:t>25.08.2021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417756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FC66C12-0552-4AFC-B78A-3D77BE334332}" type="datetimeFigureOut">
              <a:rPr lang="ru-RU" smtClean="0"/>
              <a:t>25.08.2021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642821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FC66C12-0552-4AFC-B78A-3D77BE334332}" type="datetimeFigureOut">
              <a:rPr lang="ru-RU" smtClean="0"/>
              <a:t>25.08.2021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1802874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FC66C12-0552-4AFC-B78A-3D77BE334332}" type="datetimeFigureOut">
              <a:rPr lang="ru-RU" smtClean="0"/>
              <a:t>25.08.2021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72387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FC66C12-0552-4AFC-B78A-3D77BE334332}" type="datetimeFigureOut">
              <a:rPr lang="ru-RU" smtClean="0"/>
              <a:t>25.08.2021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2044774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FC66C12-0552-4AFC-B78A-3D77BE334332}" type="datetimeFigureOut">
              <a:rPr lang="ru-RU" smtClean="0"/>
              <a:t>25.08.2021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AF0840-5B39-44BA-9677-FC2FCA210504}" type="slidenum">
              <a:rPr lang="ru-RU" smtClean="0"/>
              <a:t>‹#›</a:t>
            </a:fld>
            <a:endParaRPr lang="ru-RU"/>
          </a:p>
        </p:txBody>
      </p:sp>
    </p:spTree>
    <p:extLst>
      <p:ext uri="{BB962C8B-B14F-4D97-AF65-F5344CB8AC3E}">
        <p14:creationId xmlns:p14="http://schemas.microsoft.com/office/powerpoint/2010/main" val="4090323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C66C12-0552-4AFC-B78A-3D77BE334332}" type="datetimeFigureOut">
              <a:rPr lang="ru-RU" smtClean="0"/>
              <a:t>25.08.2021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F0840-5B39-44BA-9677-FC2FCA210504}" type="slidenum">
              <a:rPr lang="ru-RU" smtClean="0"/>
              <a:t>‹#›</a:t>
            </a:fld>
            <a:endParaRPr lang="ru-RU"/>
          </a:p>
        </p:txBody>
      </p:sp>
    </p:spTree>
    <p:extLst>
      <p:ext uri="{BB962C8B-B14F-4D97-AF65-F5344CB8AC3E}">
        <p14:creationId xmlns:p14="http://schemas.microsoft.com/office/powerpoint/2010/main" val="248645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ht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go.mail.ru/redir?type=sr&amp;redir=eJzLKCkpsNLXLylLLcpLzMwp1isq1S8tyMlPTNHPTMrJT87WT0k0BmFLi2RjA5OkVHNjE-OkZOPkRAuzFLNUiyTTlERTM72sgnQGBkMzI0tLMwNDCyOGM8xWCy79WvhySrdmGrvb_yQACwki7A&amp;src=1321bb4&amp;via_page=1&amp;oqid=49799d7c9447bd1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339546" y="4741048"/>
            <a:ext cx="7554097" cy="1655762"/>
          </a:xfrm>
        </p:spPr>
        <p:txBody>
          <a:bodyPr>
            <a:normAutofit/>
          </a:bodyPr>
          <a:lstStyle/>
          <a:p>
            <a:r>
              <a:rPr lang="en-US" sz="2000" dirty="0" err="1"/>
              <a:t>Manikyurchining</a:t>
            </a:r>
            <a:r>
              <a:rPr lang="en-US" sz="2000" dirty="0"/>
              <a:t> </a:t>
            </a:r>
            <a:r>
              <a:rPr lang="en-US" sz="2000" dirty="0" err="1"/>
              <a:t>ishi</a:t>
            </a:r>
            <a:r>
              <a:rPr lang="en-US" sz="2000" dirty="0"/>
              <a:t> </a:t>
            </a:r>
            <a:r>
              <a:rPr lang="en-US" sz="2000" dirty="0" err="1"/>
              <a:t>esa</a:t>
            </a:r>
            <a:r>
              <a:rPr lang="en-US" sz="2000" dirty="0"/>
              <a:t> </a:t>
            </a:r>
            <a:r>
              <a:rPr lang="en-US" sz="2000" dirty="0" err="1"/>
              <a:t>mijozlarning</a:t>
            </a:r>
            <a:r>
              <a:rPr lang="en-US" sz="2000" dirty="0"/>
              <a:t> </a:t>
            </a:r>
            <a:r>
              <a:rPr lang="en-US" sz="2000" dirty="0" err="1"/>
              <a:t>terisi</a:t>
            </a:r>
            <a:r>
              <a:rPr lang="en-US" sz="2000" dirty="0"/>
              <a:t> </a:t>
            </a:r>
            <a:r>
              <a:rPr lang="en-US" sz="2000" dirty="0" err="1"/>
              <a:t>bilan</a:t>
            </a:r>
            <a:r>
              <a:rPr lang="en-US" sz="2000" dirty="0"/>
              <a:t> </a:t>
            </a:r>
            <a:r>
              <a:rPr lang="en-US" sz="2000" dirty="0" err="1"/>
              <a:t>doimiy</a:t>
            </a:r>
            <a:r>
              <a:rPr lang="en-US" sz="2000" dirty="0"/>
              <a:t> </a:t>
            </a:r>
            <a:r>
              <a:rPr lang="en-US" sz="2000" dirty="0" err="1"/>
              <a:t>aloqa</a:t>
            </a:r>
            <a:r>
              <a:rPr lang="en-US" sz="2000" dirty="0"/>
              <a:t> </a:t>
            </a:r>
            <a:r>
              <a:rPr lang="en-US" sz="2000" dirty="0" err="1"/>
              <a:t>qilish</a:t>
            </a:r>
            <a:r>
              <a:rPr lang="en-US" sz="2000" dirty="0"/>
              <a:t> </a:t>
            </a:r>
            <a:r>
              <a:rPr lang="en-US" sz="2000" dirty="0" err="1"/>
              <a:t>bilan</a:t>
            </a:r>
            <a:r>
              <a:rPr lang="en-US" sz="2000" dirty="0"/>
              <a:t> </a:t>
            </a:r>
            <a:r>
              <a:rPr lang="en-US" sz="2000" dirty="0" err="1"/>
              <a:t>bog‘liq</a:t>
            </a:r>
            <a:r>
              <a:rPr lang="en-US" sz="2000" dirty="0"/>
              <a:t>. </a:t>
            </a:r>
            <a:r>
              <a:rPr lang="en-US" sz="2000" dirty="0" err="1"/>
              <a:t>Shuning</a:t>
            </a:r>
            <a:r>
              <a:rPr lang="en-US" sz="2000" dirty="0"/>
              <a:t> </a:t>
            </a:r>
            <a:r>
              <a:rPr lang="en-US" sz="2000" dirty="0" err="1"/>
              <a:t>uchun</a:t>
            </a:r>
            <a:r>
              <a:rPr lang="en-US" sz="2000" dirty="0"/>
              <a:t> </a:t>
            </a:r>
            <a:r>
              <a:rPr lang="en-US" sz="2000" dirty="0" err="1"/>
              <a:t>mutaxassisning</a:t>
            </a:r>
            <a:r>
              <a:rPr lang="en-US" sz="2000" dirty="0"/>
              <a:t> </a:t>
            </a:r>
            <a:r>
              <a:rPr lang="en-US" sz="2000" dirty="0" err="1"/>
              <a:t>qo‘llari</a:t>
            </a:r>
            <a:r>
              <a:rPr lang="en-US" sz="2000" dirty="0"/>
              <a:t> </a:t>
            </a:r>
            <a:r>
              <a:rPr lang="en-US" sz="2000" dirty="0" err="1"/>
              <a:t>gigiyenasi</a:t>
            </a:r>
            <a:r>
              <a:rPr lang="en-US" sz="2000" dirty="0"/>
              <a:t> </a:t>
            </a:r>
            <a:r>
              <a:rPr lang="en-US" sz="2000" dirty="0" err="1"/>
              <a:t>juda</a:t>
            </a:r>
            <a:r>
              <a:rPr lang="en-US" sz="2000" dirty="0"/>
              <a:t> </a:t>
            </a:r>
            <a:r>
              <a:rPr lang="en-US" sz="2000" dirty="0" err="1"/>
              <a:t>muhim</a:t>
            </a:r>
            <a:r>
              <a:rPr lang="en-US" sz="2000" dirty="0"/>
              <a:t> </a:t>
            </a:r>
            <a:r>
              <a:rPr lang="en-US" sz="2000" dirty="0" err="1"/>
              <a:t>hisoblanadi</a:t>
            </a:r>
            <a:r>
              <a:rPr lang="en-US" sz="2000" dirty="0"/>
              <a:t>.</a:t>
            </a:r>
            <a:endParaRPr lang="ru-RU" sz="2000" dirty="0"/>
          </a:p>
          <a:p>
            <a:endParaRPr lang="ru-RU" sz="20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2125" y="2905125"/>
            <a:ext cx="1047750" cy="1047750"/>
          </a:xfrm>
          <a:prstGeom prst="rect">
            <a:avLst/>
          </a:prstGeom>
        </p:spPr>
      </p:pic>
      <p:pic>
        <p:nvPicPr>
          <p:cNvPr id="1026" name="Picture 2" descr="https://i1.wp.com/takprosto.cc/wp-content/uploads/i/idealnyi-manikyur/1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4389" y="147508"/>
            <a:ext cx="6198949" cy="4444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0452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67182" y="1013255"/>
            <a:ext cx="3954162" cy="4600123"/>
          </a:xfrm>
        </p:spPr>
        <p:txBody>
          <a:bodyPr>
            <a:normAutofit/>
          </a:bodyPr>
          <a:lstStyle/>
          <a:p>
            <a:r>
              <a:rPr lang="en-US" sz="1800" dirty="0" err="1"/>
              <a:t>Antiseptik</a:t>
            </a:r>
            <a:r>
              <a:rPr lang="en-US" sz="1800" dirty="0"/>
              <a:t> </a:t>
            </a:r>
            <a:r>
              <a:rPr lang="en-US" sz="1800" dirty="0" err="1"/>
              <a:t>bilan</a:t>
            </a:r>
            <a:r>
              <a:rPr lang="en-US" sz="1800" dirty="0"/>
              <a:t> </a:t>
            </a:r>
            <a:r>
              <a:rPr lang="en-US" sz="1800" dirty="0" err="1"/>
              <a:t>ishlov</a:t>
            </a:r>
            <a:r>
              <a:rPr lang="en-US" sz="1800" dirty="0"/>
              <a:t> </a:t>
            </a:r>
            <a:r>
              <a:rPr lang="en-US" sz="1800" dirty="0" err="1"/>
              <a:t>berishdan</a:t>
            </a:r>
            <a:r>
              <a:rPr lang="en-US" sz="1800" dirty="0"/>
              <a:t> </a:t>
            </a:r>
            <a:r>
              <a:rPr lang="en-US" sz="1800" dirty="0" err="1"/>
              <a:t>oldin</a:t>
            </a:r>
            <a:r>
              <a:rPr lang="en-US" sz="1800" dirty="0"/>
              <a:t>, </a:t>
            </a:r>
            <a:r>
              <a:rPr lang="en-US" sz="1800" dirty="0" err="1"/>
              <a:t>manikurchining</a:t>
            </a:r>
            <a:r>
              <a:rPr lang="en-US" sz="1800" dirty="0"/>
              <a:t> </a:t>
            </a:r>
            <a:r>
              <a:rPr lang="en-US" sz="1800" dirty="0" err="1"/>
              <a:t>tirnoqlari</a:t>
            </a:r>
            <a:r>
              <a:rPr lang="en-US" sz="1800" dirty="0"/>
              <a:t> </a:t>
            </a:r>
            <a:r>
              <a:rPr lang="en-US" sz="1800" dirty="0" err="1"/>
              <a:t>olingan</a:t>
            </a:r>
            <a:r>
              <a:rPr lang="en-US" sz="1800" dirty="0"/>
              <a:t> </a:t>
            </a:r>
            <a:r>
              <a:rPr lang="en-US" sz="1800" dirty="0" err="1"/>
              <a:t>va</a:t>
            </a:r>
            <a:r>
              <a:rPr lang="en-US" sz="1800" dirty="0"/>
              <a:t> </a:t>
            </a:r>
            <a:r>
              <a:rPr lang="en-US" sz="1800" dirty="0" err="1"/>
              <a:t>lok</a:t>
            </a:r>
            <a:r>
              <a:rPr lang="en-US" sz="1800" dirty="0"/>
              <a:t> </a:t>
            </a:r>
            <a:r>
              <a:rPr lang="en-US" sz="1800" dirty="0" err="1"/>
              <a:t>surtilmagan</a:t>
            </a:r>
            <a:r>
              <a:rPr lang="en-US" sz="1800" dirty="0"/>
              <a:t> </a:t>
            </a:r>
            <a:r>
              <a:rPr lang="en-US" sz="1800" dirty="0" err="1"/>
              <a:t>bo‘lishi</a:t>
            </a:r>
            <a:r>
              <a:rPr lang="en-US" sz="1800" dirty="0"/>
              <a:t> </a:t>
            </a:r>
            <a:r>
              <a:rPr lang="en-US" sz="1800" dirty="0" err="1"/>
              <a:t>kerak</a:t>
            </a:r>
            <a:r>
              <a:rPr lang="en-US" sz="1800" dirty="0"/>
              <a:t>. </a:t>
            </a:r>
            <a:r>
              <a:rPr lang="en-US" sz="1800" dirty="0" err="1"/>
              <a:t>Shuningdek</a:t>
            </a:r>
            <a:r>
              <a:rPr lang="en-US" sz="1800" dirty="0"/>
              <a:t>, </a:t>
            </a:r>
            <a:r>
              <a:rPr lang="en-US" sz="1800" dirty="0" err="1"/>
              <a:t>turli</a:t>
            </a:r>
            <a:r>
              <a:rPr lang="en-US" sz="1800" dirty="0"/>
              <a:t> </a:t>
            </a:r>
            <a:r>
              <a:rPr lang="en-US" sz="1800" dirty="0" err="1"/>
              <a:t>xil</a:t>
            </a:r>
            <a:r>
              <a:rPr lang="en-US" sz="1800" dirty="0"/>
              <a:t> </a:t>
            </a:r>
            <a:r>
              <a:rPr lang="en-US" sz="1800" dirty="0" err="1"/>
              <a:t>zargarlik</a:t>
            </a:r>
            <a:r>
              <a:rPr lang="en-US" sz="1800" dirty="0"/>
              <a:t> </a:t>
            </a:r>
            <a:r>
              <a:rPr lang="en-US" sz="1800" dirty="0" err="1"/>
              <a:t>buyumlarini</a:t>
            </a:r>
            <a:r>
              <a:rPr lang="en-US" sz="1800" dirty="0"/>
              <a:t> </a:t>
            </a:r>
            <a:r>
              <a:rPr lang="en-US" sz="1800" dirty="0" err="1"/>
              <a:t>va</a:t>
            </a:r>
            <a:r>
              <a:rPr lang="en-US" sz="1800" dirty="0"/>
              <a:t> </a:t>
            </a:r>
            <a:r>
              <a:rPr lang="en-US" sz="1800" dirty="0" err="1"/>
              <a:t>qo‘l</a:t>
            </a:r>
            <a:r>
              <a:rPr lang="en-US" sz="1800" dirty="0"/>
              <a:t> </a:t>
            </a:r>
            <a:r>
              <a:rPr lang="en-US" sz="1800" dirty="0" err="1"/>
              <a:t>soatlarini</a:t>
            </a:r>
            <a:r>
              <a:rPr lang="en-US" sz="1800" dirty="0"/>
              <a:t> ham </a:t>
            </a:r>
            <a:r>
              <a:rPr lang="en-US" sz="1800" dirty="0" err="1"/>
              <a:t>yechib</a:t>
            </a:r>
            <a:r>
              <a:rPr lang="en-US" sz="1800" dirty="0"/>
              <a:t> </a:t>
            </a:r>
            <a:r>
              <a:rPr lang="en-US" sz="1800" dirty="0" err="1"/>
              <a:t>qo‘yilsa</a:t>
            </a:r>
            <a:r>
              <a:rPr lang="en-US" sz="1800" dirty="0"/>
              <a:t> </a:t>
            </a:r>
            <a:r>
              <a:rPr lang="en-US" sz="1800" dirty="0" err="1"/>
              <a:t>maqsaga</a:t>
            </a:r>
            <a:r>
              <a:rPr lang="en-US" sz="1800" dirty="0"/>
              <a:t> </a:t>
            </a:r>
            <a:r>
              <a:rPr lang="en-US" sz="1800" dirty="0" err="1"/>
              <a:t>muvofiq</a:t>
            </a:r>
            <a:r>
              <a:rPr lang="en-US" sz="1800" dirty="0"/>
              <a:t> </a:t>
            </a:r>
            <a:r>
              <a:rPr lang="en-US" sz="1800" dirty="0" err="1"/>
              <a:t>bo‘ladi</a:t>
            </a:r>
            <a:r>
              <a:rPr lang="en-US" sz="1800" dirty="0"/>
              <a:t>. </a:t>
            </a:r>
            <a:r>
              <a:rPr lang="en-US" sz="1800" dirty="0" smtClean="0"/>
              <a:t/>
            </a:r>
            <a:br>
              <a:rPr lang="en-US" sz="1800" dirty="0" smtClean="0"/>
            </a:br>
            <a:r>
              <a:rPr lang="en-US" sz="1800" dirty="0" err="1"/>
              <a:t>Qo‘llarni</a:t>
            </a:r>
            <a:r>
              <a:rPr lang="en-US" sz="1800" dirty="0"/>
              <a:t> </a:t>
            </a:r>
            <a:r>
              <a:rPr lang="en-US" sz="1800" dirty="0" err="1"/>
              <a:t>maxsus</a:t>
            </a:r>
            <a:r>
              <a:rPr lang="en-US" sz="1800" dirty="0"/>
              <a:t> </a:t>
            </a:r>
            <a:r>
              <a:rPr lang="en-US" sz="1800" dirty="0" err="1"/>
              <a:t>antiseptik</a:t>
            </a:r>
            <a:r>
              <a:rPr lang="en-US" sz="1800" dirty="0"/>
              <a:t> </a:t>
            </a:r>
            <a:r>
              <a:rPr lang="en-US" sz="1800" dirty="0" err="1"/>
              <a:t>bilan</a:t>
            </a:r>
            <a:r>
              <a:rPr lang="en-US" sz="1800" dirty="0"/>
              <a:t> </a:t>
            </a:r>
            <a:r>
              <a:rPr lang="en-US" sz="1800" dirty="0" err="1"/>
              <a:t>tozalab</a:t>
            </a:r>
            <a:r>
              <a:rPr lang="en-US" sz="1800" dirty="0"/>
              <a:t> </a:t>
            </a:r>
            <a:r>
              <a:rPr lang="en-US" sz="1800" dirty="0" err="1"/>
              <a:t>olinadi</a:t>
            </a:r>
            <a:r>
              <a:rPr lang="en-US" sz="1800" dirty="0"/>
              <a:t>. </a:t>
            </a:r>
            <a:r>
              <a:rPr lang="en-US" sz="1800" dirty="0" err="1"/>
              <a:t>Preparatni</a:t>
            </a:r>
            <a:r>
              <a:rPr lang="en-US" sz="1800" dirty="0"/>
              <a:t> </a:t>
            </a:r>
            <a:r>
              <a:rPr lang="en-US" sz="1800" dirty="0" err="1"/>
              <a:t>qo‘lning</a:t>
            </a:r>
            <a:r>
              <a:rPr lang="en-US" sz="1800" dirty="0"/>
              <a:t> </a:t>
            </a:r>
            <a:r>
              <a:rPr lang="en-US" sz="1800" dirty="0" err="1"/>
              <a:t>barcha</a:t>
            </a:r>
            <a:r>
              <a:rPr lang="en-US" sz="1800" dirty="0"/>
              <a:t> </a:t>
            </a:r>
            <a:r>
              <a:rPr lang="en-US" sz="1800" dirty="0" err="1"/>
              <a:t>qismlariga</a:t>
            </a:r>
            <a:r>
              <a:rPr lang="en-US" sz="1800" dirty="0"/>
              <a:t>, </a:t>
            </a:r>
            <a:r>
              <a:rPr lang="en-US" sz="1800" dirty="0" err="1"/>
              <a:t>ya’ni</a:t>
            </a:r>
            <a:r>
              <a:rPr lang="en-US" sz="1800" dirty="0"/>
              <a:t> </a:t>
            </a:r>
            <a:r>
              <a:rPr lang="en-US" sz="1800" dirty="0" err="1"/>
              <a:t>kaftlar</a:t>
            </a:r>
            <a:r>
              <a:rPr lang="en-US" sz="1800" dirty="0"/>
              <a:t>, </a:t>
            </a:r>
            <a:r>
              <a:rPr lang="en-US" sz="1800" dirty="0" err="1"/>
              <a:t>kaftlarning</a:t>
            </a:r>
            <a:r>
              <a:rPr lang="en-US" sz="1800" dirty="0"/>
              <a:t> </a:t>
            </a:r>
            <a:r>
              <a:rPr lang="en-US" sz="1800" dirty="0" err="1"/>
              <a:t>orqa</a:t>
            </a:r>
            <a:r>
              <a:rPr lang="en-US" sz="1800" dirty="0"/>
              <a:t> </a:t>
            </a:r>
            <a:r>
              <a:rPr lang="en-US" sz="1800" dirty="0" err="1"/>
              <a:t>qismi</a:t>
            </a:r>
            <a:r>
              <a:rPr lang="en-US" sz="1800" dirty="0"/>
              <a:t>, </a:t>
            </a:r>
            <a:r>
              <a:rPr lang="en-US" sz="1800" dirty="0" err="1"/>
              <a:t>barmoqlar</a:t>
            </a:r>
            <a:r>
              <a:rPr lang="en-US" sz="1800" dirty="0"/>
              <a:t> </a:t>
            </a:r>
            <a:r>
              <a:rPr lang="en-US" sz="1800" dirty="0" err="1"/>
              <a:t>va</a:t>
            </a:r>
            <a:r>
              <a:rPr lang="en-US" sz="1800" dirty="0"/>
              <a:t> </a:t>
            </a:r>
            <a:r>
              <a:rPr lang="en-US" sz="1800" dirty="0" err="1"/>
              <a:t>tirnoqlarga</a:t>
            </a:r>
            <a:r>
              <a:rPr lang="en-US" sz="1800" dirty="0"/>
              <a:t> </a:t>
            </a:r>
            <a:r>
              <a:rPr lang="en-US" sz="1800" dirty="0" err="1"/>
              <a:t>yaxshilab</a:t>
            </a:r>
            <a:r>
              <a:rPr lang="en-US" sz="1800" dirty="0"/>
              <a:t> </a:t>
            </a:r>
            <a:r>
              <a:rPr lang="en-US" sz="1800" dirty="0" err="1"/>
              <a:t>surtiladi</a:t>
            </a:r>
            <a:r>
              <a:rPr lang="en-US" sz="1800" dirty="0"/>
              <a:t>. </a:t>
            </a:r>
            <a:r>
              <a:rPr lang="ru-RU" sz="1800" dirty="0"/>
              <a:t/>
            </a:r>
            <a:br>
              <a:rPr lang="ru-RU" sz="1800" dirty="0"/>
            </a:br>
            <a:endParaRPr lang="ru-RU" sz="1800" dirty="0"/>
          </a:p>
        </p:txBody>
      </p:sp>
      <p:sp>
        <p:nvSpPr>
          <p:cNvPr id="3" name="Объект 2"/>
          <p:cNvSpPr>
            <a:spLocks noGrp="1"/>
          </p:cNvSpPr>
          <p:nvPr>
            <p:ph idx="1"/>
          </p:nvPr>
        </p:nvSpPr>
        <p:spPr>
          <a:xfrm>
            <a:off x="6985036" y="1137647"/>
            <a:ext cx="4236308" cy="4351338"/>
          </a:xfrm>
        </p:spPr>
        <p:txBody>
          <a:bodyPr/>
          <a:lstStyle/>
          <a:p>
            <a:endParaRPr lang="ru-RU" dirty="0" smtClean="0">
              <a:effectLst/>
              <a:hlinkClick r:id="rId2"/>
            </a:endParaRPr>
          </a:p>
          <a:p>
            <a:endParaRPr lang="en-US" dirty="0" smtClean="0"/>
          </a:p>
          <a:p>
            <a:endParaRPr lang="ru-RU" dirty="0"/>
          </a:p>
        </p:txBody>
      </p:sp>
      <p:pic>
        <p:nvPicPr>
          <p:cNvPr id="2050" name="Picture 2" descr="da398c304be7343bc3ca86d6e8b5da56.jpg (710×4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534" y="1243915"/>
            <a:ext cx="6428982" cy="40747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611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62550" y="864972"/>
            <a:ext cx="3155091" cy="4094205"/>
          </a:xfrm>
        </p:spPr>
        <p:txBody>
          <a:bodyPr>
            <a:normAutofit/>
          </a:bodyPr>
          <a:lstStyle/>
          <a:p>
            <a:r>
              <a:rPr lang="en-US" sz="2400" dirty="0" smtClean="0"/>
              <a:t>  </a:t>
            </a:r>
            <a:r>
              <a:rPr lang="en-US" sz="2400" dirty="0" err="1" smtClean="0"/>
              <a:t>Mijozlarga</a:t>
            </a:r>
            <a:r>
              <a:rPr lang="en-US" sz="2400" dirty="0" smtClean="0"/>
              <a:t> </a:t>
            </a:r>
            <a:r>
              <a:rPr lang="en-US" sz="2400" dirty="0" err="1"/>
              <a:t>rezina</a:t>
            </a:r>
            <a:r>
              <a:rPr lang="en-US" sz="2400" dirty="0"/>
              <a:t> </a:t>
            </a:r>
            <a:r>
              <a:rPr lang="en-US" sz="2400" dirty="0" err="1"/>
              <a:t>qo‘lqop</a:t>
            </a:r>
            <a:r>
              <a:rPr lang="en-US" sz="2400" dirty="0"/>
              <a:t> </a:t>
            </a:r>
            <a:r>
              <a:rPr lang="en-US" sz="2400" dirty="0" err="1"/>
              <a:t>taqqan</a:t>
            </a:r>
            <a:r>
              <a:rPr lang="en-US" sz="2400" dirty="0"/>
              <a:t> </a:t>
            </a:r>
            <a:r>
              <a:rPr lang="en-US" sz="2400" dirty="0" err="1"/>
              <a:t>holda</a:t>
            </a:r>
            <a:r>
              <a:rPr lang="en-US" sz="2400" dirty="0"/>
              <a:t> </a:t>
            </a:r>
            <a:r>
              <a:rPr lang="en-US" sz="2400" dirty="0" err="1"/>
              <a:t>xizmat</a:t>
            </a:r>
            <a:r>
              <a:rPr lang="en-US" sz="2400" dirty="0"/>
              <a:t> </a:t>
            </a:r>
            <a:r>
              <a:rPr lang="en-US" sz="2400" dirty="0" err="1" smtClean="0"/>
              <a:t>ko‘rsatish</a:t>
            </a:r>
            <a:r>
              <a:rPr lang="en-US" sz="2400" dirty="0" smtClean="0"/>
              <a:t> </a:t>
            </a:r>
            <a:r>
              <a:rPr lang="en-US" sz="2400" dirty="0" err="1" smtClean="0"/>
              <a:t>kerak</a:t>
            </a:r>
            <a:r>
              <a:rPr lang="en-US" sz="2400" dirty="0" smtClean="0"/>
              <a:t>. </a:t>
            </a:r>
            <a:r>
              <a:rPr lang="en-US" sz="2400" dirty="0" err="1"/>
              <a:t>Mijozdan</a:t>
            </a:r>
            <a:r>
              <a:rPr lang="en-US" sz="2400" dirty="0"/>
              <a:t> </a:t>
            </a:r>
            <a:r>
              <a:rPr lang="en-US" sz="2400" dirty="0" err="1"/>
              <a:t>himoyalanish</a:t>
            </a:r>
            <a:r>
              <a:rPr lang="en-US" sz="2400" dirty="0"/>
              <a:t> </a:t>
            </a:r>
            <a:r>
              <a:rPr lang="en-US" sz="2400" dirty="0" err="1"/>
              <a:t>uchun</a:t>
            </a:r>
            <a:r>
              <a:rPr lang="en-US" sz="2400" dirty="0"/>
              <a:t>, </a:t>
            </a:r>
            <a:r>
              <a:rPr lang="en-US" sz="2400" dirty="0" err="1"/>
              <a:t>qo‘shimcha</a:t>
            </a:r>
            <a:r>
              <a:rPr lang="en-US" sz="2400" dirty="0"/>
              <a:t> </a:t>
            </a:r>
            <a:r>
              <a:rPr lang="en-US" sz="2400" dirty="0" err="1"/>
              <a:t>himoya</a:t>
            </a:r>
            <a:r>
              <a:rPr lang="en-US" sz="2400" dirty="0"/>
              <a:t> </a:t>
            </a:r>
            <a:r>
              <a:rPr lang="en-US" sz="2400" dirty="0" err="1"/>
              <a:t>vositasi</a:t>
            </a:r>
            <a:r>
              <a:rPr lang="en-US" sz="2400" dirty="0"/>
              <a:t> </a:t>
            </a:r>
            <a:r>
              <a:rPr lang="en-US" sz="2400" dirty="0" err="1"/>
              <a:t>sifatida</a:t>
            </a:r>
            <a:r>
              <a:rPr lang="en-US" sz="2400" dirty="0"/>
              <a:t> </a:t>
            </a:r>
            <a:r>
              <a:rPr lang="en-US" sz="2400" dirty="0" err="1"/>
              <a:t>usta</a:t>
            </a:r>
            <a:r>
              <a:rPr lang="en-US" sz="2400" dirty="0"/>
              <a:t> </a:t>
            </a:r>
            <a:r>
              <a:rPr lang="en-US" sz="2400" dirty="0" err="1"/>
              <a:t>yuziga</a:t>
            </a:r>
            <a:r>
              <a:rPr lang="en-US" sz="2400" dirty="0"/>
              <a:t> </a:t>
            </a:r>
            <a:r>
              <a:rPr lang="en-US" sz="2400" dirty="0" err="1"/>
              <a:t>niqob</a:t>
            </a:r>
            <a:r>
              <a:rPr lang="en-US" sz="2400" dirty="0"/>
              <a:t> </a:t>
            </a:r>
            <a:r>
              <a:rPr lang="en-US" sz="2400" dirty="0" err="1"/>
              <a:t>taqishi</a:t>
            </a:r>
            <a:r>
              <a:rPr lang="en-US" sz="2400" dirty="0"/>
              <a:t> </a:t>
            </a:r>
            <a:r>
              <a:rPr lang="en-US" sz="2400" dirty="0" err="1"/>
              <a:t>va</a:t>
            </a:r>
            <a:r>
              <a:rPr lang="en-US" sz="2400" dirty="0"/>
              <a:t> </a:t>
            </a:r>
            <a:r>
              <a:rPr lang="en-US" sz="2400" dirty="0" err="1"/>
              <a:t>dezinfeksiyalash</a:t>
            </a:r>
            <a:r>
              <a:rPr lang="en-US" sz="2400" dirty="0"/>
              <a:t> </a:t>
            </a:r>
            <a:r>
              <a:rPr lang="en-US" sz="2400" dirty="0" err="1"/>
              <a:t>vositalaridan</a:t>
            </a:r>
            <a:r>
              <a:rPr lang="en-US" sz="2400" dirty="0"/>
              <a:t> </a:t>
            </a:r>
            <a:r>
              <a:rPr lang="en-US" sz="2400" dirty="0" err="1"/>
              <a:t>foydalangani</a:t>
            </a:r>
            <a:r>
              <a:rPr lang="en-US" sz="2400" dirty="0"/>
              <a:t> </a:t>
            </a:r>
            <a:r>
              <a:rPr lang="en-US" sz="2400" dirty="0" err="1"/>
              <a:t>ma’qul</a:t>
            </a:r>
            <a:r>
              <a:rPr lang="en-US" sz="2400" dirty="0"/>
              <a:t>. </a:t>
            </a:r>
            <a:r>
              <a:rPr lang="ru-RU" sz="2400" dirty="0"/>
              <a:t/>
            </a:r>
            <a:br>
              <a:rPr lang="ru-RU" sz="2400" dirty="0"/>
            </a:br>
            <a:endParaRPr lang="ru-RU" sz="2400" dirty="0"/>
          </a:p>
        </p:txBody>
      </p:sp>
      <p:pic>
        <p:nvPicPr>
          <p:cNvPr id="3074" name="Picture 2" descr="https://st3.depositphotos.com/1372245/17645/i/450/depositphotos_176457188-stock-photo-process-master-work-manicure-sal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79" y="856735"/>
            <a:ext cx="7389341" cy="4926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71735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80</Words>
  <Application>Microsoft Office PowerPoint</Application>
  <PresentationFormat>Широкоэкранный</PresentationFormat>
  <Paragraphs>4</Paragraphs>
  <Slides>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vt:i4>
      </vt:variant>
    </vt:vector>
  </HeadingPairs>
  <TitlesOfParts>
    <vt:vector size="7" baseType="lpstr">
      <vt:lpstr>Arial</vt:lpstr>
      <vt:lpstr>Calibri</vt:lpstr>
      <vt:lpstr>Calibri Light</vt:lpstr>
      <vt:lpstr>Тема Office</vt:lpstr>
      <vt:lpstr>Презентация PowerPoint</vt:lpstr>
      <vt:lpstr>Antiseptik bilan ishlov berishdan oldin, manikurchining tirnoqlari olingan va lok surtilmagan bo‘lishi kerak. Shuningdek, turli xil zargarlik buyumlarini va qo‘l soatlarini ham yechib qo‘yilsa maqsaga muvofiq bo‘ladi.  Qo‘llarni maxsus antiseptik bilan tozalab olinadi. Preparatni qo‘lning barcha qismlariga, ya’ni kaftlar, kaftlarning orqa qismi, barmoqlar va tirnoqlarga yaxshilab surtiladi.  </vt:lpstr>
      <vt:lpstr>  Mijozlarga rezina qo‘lqop taqqan holda xizmat ko‘rsatish kerak. Mijozdan himoyalanish uchun, qo‘shimcha himoya vositasi sifatida usta yuziga niqob taqishi va dezinfeksiyalash vositalaridan foydalangani ma’qul.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E-MaxUser</dc:creator>
  <cp:lastModifiedBy>E-MaxUser</cp:lastModifiedBy>
  <cp:revision>4</cp:revision>
  <dcterms:created xsi:type="dcterms:W3CDTF">2021-08-25T06:38:36Z</dcterms:created>
  <dcterms:modified xsi:type="dcterms:W3CDTF">2021-08-25T07:12:23Z</dcterms:modified>
</cp:coreProperties>
</file>