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5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3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2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3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8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1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7B74-8971-47FF-B80A-914AD0B22E4E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6370D-9931-49BD-8E4F-C40348FB3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/index.php?title=Kondensatsion_turbina&amp;action=edit&amp;redlink=1" TargetMode="External"/><Relationship Id="rId2" Type="http://schemas.openxmlformats.org/officeDocument/2006/relationships/hyperlink" Target="https://uz.wikipedia.org/wiki/Kondensatsion_elektr_stansiy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05072"/>
            <a:ext cx="9144000" cy="227685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(lot.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condenso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zichlayman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quyultiraman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texnikasida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gazsimon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kondensatlovchi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apparat;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almashinish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 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t q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bugʻi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sovuq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devoriga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bugʻi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sovituvchi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energetikasida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Kondensatsion elektr stansiya"/>
              </a:rPr>
              <a:t>Kondensatsion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Kondensatsion elektr stansiya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Kondensatsion elektr stansiya"/>
              </a:rPr>
              <a:t>elektr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Kondensatsion elektr stansiya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Kondensatsion elektr stansiya"/>
              </a:rPr>
              <a:t>stansiya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Kondensatsion turbina (sahifa yaratilmagan)"/>
              </a:rPr>
              <a:t>Kondensatsion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Kondensatsion turbina (sahifa yaratilmagan)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Kondensatsion turbina (sahifa yaratilmagan)"/>
              </a:rPr>
              <a:t>turbina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bugʻlatish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distillyat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aralashmalarini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—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zaryadlarni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yigʻuvchi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Dielektriklar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qogʻozli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gazeimon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keramik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plyonkali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yarimoʻtkazgichli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elektrolitik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oʻzgaruvchan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yarimoʻzgaruvchan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sigʻimli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avatars.mds.yandex.net/get-zen_doc/3721497/pub_5f8983cd5284e336e5c311be_5f8986d54ab7c3765a436d0b/scale_120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22363"/>
            <a:ext cx="9067800" cy="288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8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07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9936"/>
            <a:ext cx="10515600" cy="2117026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err="1" smtClean="0"/>
              <a:t>Kondensatorlarning</a:t>
            </a:r>
            <a:r>
              <a:rPr lang="en-US" b="1" dirty="0" smtClean="0"/>
              <a:t> </a:t>
            </a:r>
            <a:r>
              <a:rPr lang="en-US" b="1" dirty="0" err="1"/>
              <a:t>tuzilishi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err="1"/>
              <a:t>Kondensatorlar</a:t>
            </a:r>
            <a:r>
              <a:rPr lang="en-US" dirty="0"/>
              <a:t> </a:t>
            </a:r>
            <a:r>
              <a:rPr lang="en-US" dirty="0" err="1"/>
              <a:t>o‘zida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to‘plovchi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zanjirlarda</a:t>
            </a:r>
            <a:r>
              <a:rPr lang="en-US" dirty="0"/>
              <a:t> </a:t>
            </a:r>
            <a:r>
              <a:rPr lang="en-US" dirty="0" err="1"/>
              <a:t>ketmaket</a:t>
            </a:r>
            <a:r>
              <a:rPr lang="en-US" dirty="0"/>
              <a:t>, parallel, </a:t>
            </a:r>
            <a:r>
              <a:rPr lang="en-US" dirty="0" err="1"/>
              <a:t>aralash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zanjirlarda</a:t>
            </a:r>
            <a:r>
              <a:rPr lang="en-US" dirty="0"/>
              <a:t> </a:t>
            </a:r>
            <a:r>
              <a:rPr lang="en-US" dirty="0" err="1"/>
              <a:t>kelishiga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vazifalari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. </a:t>
            </a:r>
            <a:r>
              <a:rPr lang="en-US" dirty="0" err="1"/>
              <a:t>Kondensatorlar</a:t>
            </a:r>
            <a:r>
              <a:rPr lang="en-US" dirty="0"/>
              <a:t> </a:t>
            </a:r>
            <a:r>
              <a:rPr lang="en-US" dirty="0" err="1"/>
              <a:t>o‘zidan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o‘tkazib</a:t>
            </a:r>
            <a:r>
              <a:rPr lang="en-US" dirty="0"/>
              <a:t>,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</a:t>
            </a:r>
            <a:r>
              <a:rPr lang="en-US" dirty="0" err="1"/>
              <a:t>to‘sqinlik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zanjirda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filtri</a:t>
            </a:r>
            <a:r>
              <a:rPr lang="en-US" dirty="0"/>
              <a:t>, </a:t>
            </a:r>
            <a:r>
              <a:rPr lang="en-US" dirty="0" err="1"/>
              <a:t>ajratuvchi</a:t>
            </a:r>
            <a:r>
              <a:rPr lang="en-US" dirty="0"/>
              <a:t> </a:t>
            </a:r>
            <a:r>
              <a:rPr lang="en-US" dirty="0" err="1"/>
              <a:t>filtr</a:t>
            </a:r>
            <a:r>
              <a:rPr lang="en-US" dirty="0"/>
              <a:t>, </a:t>
            </a:r>
            <a:r>
              <a:rPr lang="en-US" dirty="0" err="1"/>
              <a:t>yechuvchi</a:t>
            </a:r>
            <a:r>
              <a:rPr lang="en-US" dirty="0"/>
              <a:t> </a:t>
            </a:r>
            <a:r>
              <a:rPr lang="en-US" dirty="0" err="1"/>
              <a:t>filtr</a:t>
            </a:r>
            <a:r>
              <a:rPr lang="en-US" dirty="0"/>
              <a:t> </a:t>
            </a:r>
            <a:r>
              <a:rPr lang="en-US" dirty="0" err="1"/>
              <a:t>vazifalarini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pc-consultant.ru/wp-content/uploads/2020/02/Vidy-kondensatorov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3548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0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300" y="374904"/>
            <a:ext cx="8285988" cy="305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904" y="3666743"/>
            <a:ext cx="9238488" cy="244462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err="1" smtClean="0"/>
              <a:t>Kondensatorlarning</a:t>
            </a:r>
            <a:r>
              <a:rPr lang="en-US" b="1" dirty="0" smtClean="0"/>
              <a:t> </a:t>
            </a:r>
            <a:r>
              <a:rPr lang="en-US" b="1" dirty="0" err="1" smtClean="0"/>
              <a:t>tuzilishi</a:t>
            </a:r>
            <a:r>
              <a:rPr lang="en-US" b="1" dirty="0" smtClean="0"/>
              <a:t>.</a:t>
            </a:r>
            <a:endParaRPr lang="ru-RU" b="1" dirty="0" smtClean="0"/>
          </a:p>
          <a:p>
            <a:pPr lvl="1"/>
            <a:r>
              <a:rPr lang="en-US" dirty="0" err="1"/>
              <a:t>Kondensatorlarni</a:t>
            </a:r>
            <a:r>
              <a:rPr lang="en-US" dirty="0"/>
              <a:t> multi-tester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asbobida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tester </a:t>
            </a:r>
            <a:r>
              <a:rPr lang="en-US" dirty="0" err="1"/>
              <a:t>shchuplarini</a:t>
            </a:r>
            <a:r>
              <a:rPr lang="en-US" dirty="0"/>
              <a:t>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oyoqchalariga</a:t>
            </a:r>
            <a:r>
              <a:rPr lang="en-US" dirty="0"/>
              <a:t> </a:t>
            </a:r>
            <a:r>
              <a:rPr lang="en-US" dirty="0" err="1"/>
              <a:t>tegizamiz</a:t>
            </a:r>
            <a:r>
              <a:rPr lang="en-US" dirty="0"/>
              <a:t>. Multi-</a:t>
            </a:r>
            <a:r>
              <a:rPr lang="en-US" dirty="0" err="1"/>
              <a:t>testerning</a:t>
            </a:r>
            <a:r>
              <a:rPr lang="en-US" dirty="0"/>
              <a:t> </a:t>
            </a:r>
            <a:r>
              <a:rPr lang="en-US" dirty="0" err="1"/>
              <a:t>shkala</a:t>
            </a:r>
            <a:r>
              <a:rPr lang="en-US" dirty="0"/>
              <a:t> </a:t>
            </a:r>
            <a:r>
              <a:rPr lang="en-US" dirty="0" err="1"/>
              <a:t>ko‘rsatkichi</a:t>
            </a:r>
            <a:r>
              <a:rPr lang="en-US" dirty="0"/>
              <a:t> </a:t>
            </a:r>
            <a:r>
              <a:rPr lang="en-US" dirty="0" err="1"/>
              <a:t>qo‘zg‘alib</a:t>
            </a:r>
            <a:r>
              <a:rPr lang="en-US" dirty="0"/>
              <a:t>, 100 E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borib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0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qaytadi</a:t>
            </a:r>
            <a:r>
              <a:rPr lang="en-US" dirty="0"/>
              <a:t>, </a:t>
            </a:r>
            <a:r>
              <a:rPr lang="en-US" dirty="0" err="1"/>
              <a:t>shchuplarning</a:t>
            </a:r>
            <a:r>
              <a:rPr lang="en-US" dirty="0"/>
              <a:t> </a:t>
            </a:r>
            <a:r>
              <a:rPr lang="en-US" dirty="0" err="1"/>
              <a:t>o‘rnini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oyoqchalariga</a:t>
            </a:r>
            <a:r>
              <a:rPr lang="en-US" dirty="0"/>
              <a:t> </a:t>
            </a:r>
            <a:r>
              <a:rPr lang="en-US" dirty="0" err="1"/>
              <a:t>tegizamiz</a:t>
            </a:r>
            <a:r>
              <a:rPr lang="en-US" dirty="0"/>
              <a:t>, multi-tester </a:t>
            </a:r>
            <a:r>
              <a:rPr lang="en-US" dirty="0" err="1"/>
              <a:t>shkala</a:t>
            </a:r>
            <a:r>
              <a:rPr lang="en-US" dirty="0"/>
              <a:t> </a:t>
            </a:r>
            <a:r>
              <a:rPr lang="en-US" dirty="0" err="1"/>
              <a:t>ko‘rsatkichi</a:t>
            </a:r>
            <a:r>
              <a:rPr lang="en-US" dirty="0"/>
              <a:t> </a:t>
            </a:r>
            <a:r>
              <a:rPr lang="en-US" dirty="0" err="1"/>
              <a:t>qo‘zg‘alib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0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qaytadi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sig‘imiga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multi-</a:t>
            </a:r>
            <a:r>
              <a:rPr lang="en-US" dirty="0" err="1"/>
              <a:t>testerdagi</a:t>
            </a:r>
            <a:r>
              <a:rPr lang="en-US" dirty="0"/>
              <a:t> </a:t>
            </a:r>
            <a:r>
              <a:rPr lang="en-US" dirty="0" err="1"/>
              <a:t>vaziyatlar</a:t>
            </a:r>
            <a:r>
              <a:rPr lang="en-US" dirty="0"/>
              <a:t> </a:t>
            </a:r>
            <a:r>
              <a:rPr lang="en-US" dirty="0" err="1"/>
              <a:t>kaliti</a:t>
            </a:r>
            <a:r>
              <a:rPr lang="en-US" dirty="0"/>
              <a:t> </a:t>
            </a:r>
            <a:r>
              <a:rPr lang="en-US" dirty="0" err="1"/>
              <a:t>o‘zgartiriladi</a:t>
            </a:r>
            <a:r>
              <a:rPr lang="en-US" dirty="0"/>
              <a:t>. X1, X10, X1K, X10K.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sig‘imi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vaziyatlar</a:t>
            </a:r>
            <a:r>
              <a:rPr lang="en-US" dirty="0"/>
              <a:t> </a:t>
            </a:r>
            <a:r>
              <a:rPr lang="en-US" dirty="0" err="1"/>
              <a:t>kaliti</a:t>
            </a:r>
            <a:r>
              <a:rPr lang="en-US" dirty="0"/>
              <a:t> </a:t>
            </a:r>
            <a:r>
              <a:rPr lang="en-US" dirty="0" err="1"/>
              <a:t>kamaytirib</a:t>
            </a:r>
            <a:r>
              <a:rPr lang="en-US" dirty="0"/>
              <a:t> </a:t>
            </a:r>
            <a:r>
              <a:rPr lang="en-US" dirty="0" err="1"/>
              <a:t>boriladi</a:t>
            </a:r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4" name="Рисунок 3" descr="https://giricond.ru/upload/Keramicheskie_kondensator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52" y="612647"/>
            <a:ext cx="6611112" cy="2459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33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668000" cy="35850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952" y="4206239"/>
            <a:ext cx="10594848" cy="197072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err="1" smtClean="0"/>
              <a:t>Kondensatorlarning</a:t>
            </a:r>
            <a:r>
              <a:rPr lang="en-US" b="1" dirty="0" smtClean="0"/>
              <a:t> </a:t>
            </a:r>
            <a:r>
              <a:rPr lang="en-US" b="1" dirty="0" err="1" smtClean="0"/>
              <a:t>tuzilishi</a:t>
            </a:r>
            <a:r>
              <a:rPr lang="en-US" b="1" dirty="0" smtClean="0"/>
              <a:t>.</a:t>
            </a:r>
            <a:endParaRPr lang="ru-RU" b="1" dirty="0" smtClean="0"/>
          </a:p>
          <a:p>
            <a:pPr lvl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past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qaytadan</a:t>
            </a:r>
            <a:r>
              <a:rPr lang="en-US" dirty="0"/>
              <a:t> </a:t>
            </a:r>
            <a:r>
              <a:rPr lang="en-US" dirty="0" err="1"/>
              <a:t>tranzistor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mikrosxema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kuchaytirish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RCL </a:t>
            </a:r>
            <a:r>
              <a:rPr lang="en-US" dirty="0" err="1"/>
              <a:t>zanjirlaridan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Rezistorlar</a:t>
            </a:r>
            <a:r>
              <a:rPr lang="en-US" dirty="0"/>
              <a:t>, </a:t>
            </a:r>
            <a:r>
              <a:rPr lang="en-US" dirty="0" err="1"/>
              <a:t>drossellar</a:t>
            </a:r>
            <a:r>
              <a:rPr lang="en-US" dirty="0"/>
              <a:t> </a:t>
            </a:r>
            <a:r>
              <a:rPr lang="en-US" dirty="0" err="1"/>
              <a:t>o‘zlaridan</a:t>
            </a:r>
            <a:r>
              <a:rPr lang="en-US" dirty="0"/>
              <a:t> past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o‘tkazib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o‘tkazmaydi</a:t>
            </a:r>
            <a:r>
              <a:rPr lang="en-US" dirty="0"/>
              <a:t>. </a:t>
            </a:r>
            <a:r>
              <a:rPr lang="en-US" dirty="0" err="1"/>
              <a:t>Kondensatorlar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o‘zidan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o‘tkazib</a:t>
            </a:r>
            <a:r>
              <a:rPr lang="en-US" dirty="0"/>
              <a:t>, past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o‘tkazmaydi</a:t>
            </a:r>
            <a:r>
              <a:rPr lang="en-US" dirty="0"/>
              <a:t> (</a:t>
            </a:r>
            <a:r>
              <a:rPr lang="en-US" dirty="0" err="1"/>
              <a:t>to‘sqinlik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).</a:t>
            </a: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forum.cxem.net/uploads/monthly_2017_02/SDC17111_2.jpg.1ff3e9d8efc911a891479cba684d346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3" y="516445"/>
            <a:ext cx="10396728" cy="3433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103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187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2021-10-16T04:28:46Z</dcterms:created>
  <dcterms:modified xsi:type="dcterms:W3CDTF">2021-12-11T04:57:46Z</dcterms:modified>
</cp:coreProperties>
</file>