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9" r:id="rId3"/>
    <p:sldId id="260" r:id="rId4"/>
    <p:sldId id="263" r:id="rId5"/>
    <p:sldId id="264" r:id="rId6"/>
    <p:sldId id="265" r:id="rId7"/>
    <p:sldId id="267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E5B446-C5A4-4685-A65E-C22F33E742DA}">
          <p14:sldIdLst>
            <p14:sldId id="256"/>
            <p14:sldId id="259"/>
            <p14:sldId id="260"/>
            <p14:sldId id="263"/>
            <p14:sldId id="264"/>
            <p14:sldId id="265"/>
            <p14:sldId id="267"/>
          </p14:sldIdLst>
        </p14:section>
        <p14:section name="Раздел без заголовка" id="{D38B143B-87EA-4D0A-9ABD-68875A69C6C4}">
          <p14:sldIdLst>
            <p14:sldId id="26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9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77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632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57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6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9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21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09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1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5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7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8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8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1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7CCE-F2C2-432F-A9DF-9D8CF3EBDC61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1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89212" y="446088"/>
            <a:ext cx="8764588" cy="119221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Samarqand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shahridagi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Ishga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marhamat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monomarkazi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Oshpaz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yo‘nalishi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971800" y="5695949"/>
            <a:ext cx="7772400" cy="53969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Sovuq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taomlarni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texnologiyasi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75654" y="42323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1" y="1983690"/>
            <a:ext cx="3096287" cy="3096287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  <p:pic>
        <p:nvPicPr>
          <p:cNvPr id="1026" name="Рисунок 70" descr="Описание: C:\Users\ASUSTeK\AppData\Local\Microsoft\Windows\Temporary Internet Files\Content.Word\IMG_20210721_190153_26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1885950"/>
            <a:ext cx="4095750" cy="3291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8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96913" y="368300"/>
            <a:ext cx="10974387" cy="152399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400" b="1" dirty="0" err="1"/>
              <a:t>Sovuq</a:t>
            </a:r>
            <a:r>
              <a:rPr lang="en-US" sz="5400" b="1" dirty="0"/>
              <a:t> </a:t>
            </a:r>
            <a:r>
              <a:rPr lang="en-US" sz="5400" b="1" dirty="0" err="1"/>
              <a:t>taomlarni</a:t>
            </a:r>
            <a:r>
              <a:rPr lang="en-US" sz="5400" b="1" dirty="0"/>
              <a:t> </a:t>
            </a:r>
            <a:r>
              <a:rPr lang="en-US" sz="5400" b="1" dirty="0" err="1"/>
              <a:t>tayyorlash</a:t>
            </a:r>
            <a:r>
              <a:rPr lang="en-US" sz="5400" b="1" dirty="0"/>
              <a:t> </a:t>
            </a:r>
            <a:r>
              <a:rPr lang="en-US" sz="5400" b="1" dirty="0" err="1"/>
              <a:t>texnologiyasi</a:t>
            </a:r>
            <a:endParaRPr lang="en-US" sz="2400" dirty="0" smtClean="0"/>
          </a:p>
        </p:txBody>
      </p:sp>
      <p:sp>
        <p:nvSpPr>
          <p:cNvPr id="115" name="Rectangle 403"/>
          <p:cNvSpPr>
            <a:spLocks noChangeArrowheads="1"/>
          </p:cNvSpPr>
          <p:nvPr/>
        </p:nvSpPr>
        <p:spPr bwMode="auto">
          <a:xfrm>
            <a:off x="1117600" y="1892300"/>
            <a:ext cx="104648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Sovuq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ilishdan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oldin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xollarda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ishtaxa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ochuvchi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tarkibini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to‘ldirishda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oxirgi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o‘ynovchi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gazaklar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nomlashadi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Nonushta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kechki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ovqat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taomnomalarida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xizmat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retsepturasi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turlicha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ba’zi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achchiq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ta’mli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kilki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seld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gazaklari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achitilgan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tuzlangan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ko‘zikorin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gazaklari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ba’zilariga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achchiq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dorivorlar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sardaklar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gorchitsa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xren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mayonez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sardagi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beriladi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853577" y="704850"/>
            <a:ext cx="6973888" cy="457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</a:rPr>
              <a:t>Sovuq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suyuq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taomlar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21" name="Заголовок 19"/>
          <p:cNvSpPr txBox="1">
            <a:spLocks/>
          </p:cNvSpPr>
          <p:nvPr/>
        </p:nvSpPr>
        <p:spPr>
          <a:xfrm>
            <a:off x="2182812" y="1714500"/>
            <a:ext cx="6973888" cy="45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2" name="Заголовок 19"/>
          <p:cNvSpPr txBox="1">
            <a:spLocks/>
          </p:cNvSpPr>
          <p:nvPr/>
        </p:nvSpPr>
        <p:spPr>
          <a:xfrm>
            <a:off x="1827212" y="2705100"/>
            <a:ext cx="6973888" cy="45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  <p:pic>
        <p:nvPicPr>
          <p:cNvPr id="2050" name="Рисунок 9" descr="Описание: C:\Users\ASUSTeK\AppData\Local\Microsoft\Windows\Temporary Internet Files\Content.Word\IMG_20210721_174734_53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84" y="1410473"/>
            <a:ext cx="6303566" cy="4913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82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5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2700" y="267071"/>
            <a:ext cx="6096000" cy="76405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lvl="0" algn="ctr" fontAlgn="base">
              <a:lnSpc>
                <a:spcPct val="107000"/>
              </a:lnSpc>
              <a:spcAft>
                <a:spcPts val="7185"/>
              </a:spcAft>
              <a:buClr>
                <a:srgbClr val="90C226"/>
              </a:buClr>
              <a:buSzPts val="1600"/>
            </a:pP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Sovuq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quyuq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taomlar</a:t>
            </a:r>
            <a:endParaRPr lang="ru-RU" sz="4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itchFamily="18" charset="0"/>
              <a:ea typeface="Trebuchet MS" panose="020B0603020202020204" pitchFamily="34" charset="0"/>
              <a:cs typeface="Times New Roman" pitchFamily="18" charset="0"/>
            </a:endParaRPr>
          </a:p>
        </p:txBody>
      </p:sp>
      <p:pic>
        <p:nvPicPr>
          <p:cNvPr id="3074" name="Рисунок 10" descr="Описание: C:\Users\ASUSTeK\AppData\Local\Microsoft\Windows\Temporary Internet Files\Content.Word\IMG_20210721_174745_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7" y="1638299"/>
            <a:ext cx="5053013" cy="463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36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4600" y="1443840"/>
            <a:ext cx="91630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Banket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assortimentida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pishloq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parranda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filesi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balikli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kiyma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murakkab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bezatishda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aloxida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idishlar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gazak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likopchalar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metall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keramikali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likopchalar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vazalarda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tortiladi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maxsulotlarga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ko‘pincha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issiklik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ishlovi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berilgandan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mexanik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ishlovi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Natijada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mikroblar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paydo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saklashda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sanitariya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koidalariga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ilish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Bundan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ko‘rinib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turibdiki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texnologik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jarayonni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kerakki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issik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ishlov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mexanik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ishlov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berishdan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bajarilsin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6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38300" y="1085850"/>
            <a:ext cx="9296400" cy="4775199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sabzavotlarni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qaynatib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sovitilgandan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archib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maydalamasdan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tozalab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maydalangan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sabzavotlarni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kaynatish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dimlash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pishirish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Ko‘lda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bajariladigan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adar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kiskartirish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Gazaklarni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o‘lchashda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o‘lchagichlar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maxsulotni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joylashtirishda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sanchkilardan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Yaxna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sovuk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taomlar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yarim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maxsulotlarni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saklash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muddatini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kiskartirish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maxsulotlarni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saklashda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xarorat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tartibini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kattik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kilish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kerak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07934" y="482600"/>
            <a:ext cx="3854528" cy="6223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Sovuq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taomlar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62" y="1497012"/>
            <a:ext cx="6784183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58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2967569"/>
            <a:ext cx="9546166" cy="3471331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E‘TIBORINGIZ UCHUN RAHMAT!</a:t>
            </a:r>
            <a:endParaRPr lang="ru-RU" sz="4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2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354</TotalTime>
  <Words>269</Words>
  <Application>Microsoft Office PowerPoint</Application>
  <PresentationFormat>Произвольный</PresentationFormat>
  <Paragraphs>11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Samarqand shahridagi “Ishga marhamat” monomarkazi  “Oshpaz” yo‘nalishi</vt:lpstr>
      <vt:lpstr>Презентация PowerPoint</vt:lpstr>
      <vt:lpstr>Sovuq suyuq taomlar</vt:lpstr>
      <vt:lpstr>Презентация PowerPoint</vt:lpstr>
      <vt:lpstr>Презентация PowerPoint</vt:lpstr>
      <vt:lpstr>Презентация PowerPoint</vt:lpstr>
      <vt:lpstr>Презентация PowerPoint</vt:lpstr>
      <vt:lpstr>`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САМАРҚАНД  ШАҲРИДАГИ  “ИШГА  МАРҲАМАТ” МОНОМАРКАЗИ</dc:title>
  <dc:creator>Payvandlash</dc:creator>
  <cp:lastModifiedBy>Aziz</cp:lastModifiedBy>
  <cp:revision>45</cp:revision>
  <dcterms:created xsi:type="dcterms:W3CDTF">2021-07-08T05:57:28Z</dcterms:created>
  <dcterms:modified xsi:type="dcterms:W3CDTF">2021-12-15T05:34:53Z</dcterms:modified>
</cp:coreProperties>
</file>