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3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3223" y="510747"/>
            <a:ext cx="10437223" cy="231483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1. Имя существительное. 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4926" y="2704012"/>
            <a:ext cx="9958133" cy="319965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План: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Одушевленные и неодушевлённые имена существительные.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Мужской, женский и средний род.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Практические навыки.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554479" y="839469"/>
            <a:ext cx="10228217" cy="48926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Имя существительное в русском языке обозначает  предмет и отвечает на вопросы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кто? что? 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231F2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Существительные бывают двух типов: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одушевлённые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неодушевлённые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Одушевленные имена существительные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отвечают на вопрос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кто?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обозначают людей и животных: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мама, папа</a:t>
            </a:r>
            <a:r>
              <a:rPr lang="ru-RU" sz="2400" i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Азамат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Марина, поэт, кот, собака.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Неодушевлённые имена существительные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отвечают на вопрос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что?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обозначают предметы, вещи, явления, состояния: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ум, дом, </a:t>
            </a:r>
            <a:r>
              <a:rPr lang="ru-RU" sz="2400" i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телефон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мода, дата, стол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Имена существительные в русском языке изменяются по падежам.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Вопросы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кто? что?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это вопросы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именительного падежа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Имя существительное в именительном падеже в предложении называет субъект действия и является подлежащим.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   существительных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75503" y="1812324"/>
            <a:ext cx="1917421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Мужской род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50508" y="1812324"/>
            <a:ext cx="3284605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Женский род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727092" y="1905000"/>
            <a:ext cx="159814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Средний род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621795" y="1812324"/>
            <a:ext cx="1844978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Исключения: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0703" y="2314832"/>
            <a:ext cx="1688756" cy="4464909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Кто? Что?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</a:t>
            </a:r>
            <a:endParaRPr lang="ru-RU" dirty="0" smtClean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Чей?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мой/свой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Твой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Наш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Ваш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Окончания мужского рода: согласные буквы, й.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4809" y="2314832"/>
            <a:ext cx="1405699" cy="3979294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Сто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Телефо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Трамва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й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Кита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й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Студен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Мальчи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Учи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тель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Води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тель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87114" y="2314832"/>
            <a:ext cx="1260389" cy="3375155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Кто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Что?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Она</a:t>
            </a:r>
            <a:endParaRPr lang="ru-RU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Моя/своя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Твоя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Наша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Ваша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Окончание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женского рода: 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Я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53449" y="2314832"/>
            <a:ext cx="1285102" cy="4378250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Мам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Тёт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Девушк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Тарелк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Комнат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Бумаг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Кошк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Аудитори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Горд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ость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ость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Рад</a:t>
            </a:r>
            <a:r>
              <a:rPr lang="ru-RU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ость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257534" y="2314831"/>
            <a:ext cx="1326293" cy="3375155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Кто? Что?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Оно</a:t>
            </a:r>
            <a:endParaRPr lang="ru-RU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Моё</a:t>
            </a: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Твоё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Наше</a:t>
            </a:r>
            <a:endParaRPr lang="ru-RU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Ваше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Окончание среднего рода: О, Е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748582" y="2314832"/>
            <a:ext cx="1301581" cy="4378250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Окн</a:t>
            </a:r>
            <a:r>
              <a:rPr lang="ru-RU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endParaRPr lang="ru-RU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Числ</a:t>
            </a:r>
            <a:r>
              <a:rPr lang="ru-RU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Мор</a:t>
            </a:r>
            <a:r>
              <a:rPr lang="ru-RU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Молок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Животно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Золот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Солнц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Мяс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мя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Вре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мя</a:t>
            </a:r>
            <a:endParaRPr lang="ru-RU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324007" y="2293696"/>
            <a:ext cx="1771135" cy="1984518"/>
          </a:xfrm>
          <a:prstGeom prst="rect">
            <a:avLst/>
          </a:prstGeo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Мужчин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Пап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Дедушк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Дяд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</a:t>
            </a:r>
            <a:endParaRPr lang="ru-RU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Братишк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 flipH="1">
            <a:off x="11384691" y="2388973"/>
            <a:ext cx="628067" cy="55335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Муж.род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445576" y="4370890"/>
            <a:ext cx="1491049" cy="2200089"/>
          </a:xfrm>
          <a:prstGeom prst="rect">
            <a:avLst/>
          </a:prstGeo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Ойларнинг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номлари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январь, февраль, март, апрель, май, июнь, июль… - мужской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родга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киради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18270" y="551936"/>
            <a:ext cx="9242854" cy="46259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Практическое задание 1. Определите род.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Брат, сестра,бабушка, дедушка, директор, мальчик, девочка, рот, нос, стул, друг, подруга, место, чашка, бокал, стекло, море,  герой, сентябрь, декабрь, дыня, арбуз, яблоко, озеро, палец, зеркало, строитель, радость, водитель, гордость, учитель, новость, Самарканд, Бухара, Ташкент, Москва, студентка, студент, ученик, ученица, окно, небо, рука, врач, кольцо, серебро, салат, машина, здание, мыло, полотенце, сертификат, водитель, программа, паспорт.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5891" y="345990"/>
            <a:ext cx="8484974" cy="646843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2.  Подберите местоимение к 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существительным.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Например, бокал. Чей это 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телефон? 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Это мой (твой, наш, ваш) 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телефон.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Стол –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Тарелка –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Место –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Паспорт –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Фотография –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–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Полотенце –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Брат –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Ребёнок –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Фамилия –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Имя –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Отчество -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835400" y="2129155"/>
            <a:ext cx="4563745" cy="5835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2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2109</Words>
  <Application>WPS Presentation</Application>
  <PresentationFormat>Произвольный</PresentationFormat>
  <Paragraphs>116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Arial</vt:lpstr>
      <vt:lpstr>SimSun</vt:lpstr>
      <vt:lpstr>Wingdings</vt:lpstr>
      <vt:lpstr>Wingdings 3</vt:lpstr>
      <vt:lpstr>Symbol</vt:lpstr>
      <vt:lpstr>Arial</vt:lpstr>
      <vt:lpstr>Times New Roman</vt:lpstr>
      <vt:lpstr>Calibri</vt:lpstr>
      <vt:lpstr>Century Gothic</vt:lpstr>
      <vt:lpstr>Microsoft YaHei</vt:lpstr>
      <vt:lpstr>Arial Unicode MS</vt:lpstr>
      <vt:lpstr>Легкий дым</vt:lpstr>
      <vt:lpstr>Урок 1. Имя существительное.  </vt:lpstr>
      <vt:lpstr>PowerPoint 演示文稿</vt:lpstr>
      <vt:lpstr>Род   существительных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язык.  Разговорный курс.</dc:title>
  <dc:creator>E-MaxUser</dc:creator>
  <cp:lastModifiedBy>User</cp:lastModifiedBy>
  <cp:revision>33</cp:revision>
  <dcterms:created xsi:type="dcterms:W3CDTF">2021-05-01T12:39:00Z</dcterms:created>
  <dcterms:modified xsi:type="dcterms:W3CDTF">2021-07-10T10:09:47Z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1049-11.2.0.10200</vt:lpwstr>
  </property>
</Properties>
</file>