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93912" y="2060848"/>
            <a:ext cx="6318448" cy="10772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Глагол.  Глаголы первого и второго спряжения. Настоящее время.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692694"/>
            <a:ext cx="712879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Вставьте вместо точек глаголы в настоящем времени .</a:t>
            </a:r>
            <a:endParaRPr lang="ru-RU" sz="105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читать 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Я … текст. Он … правильно. Ты … медленно. Вы … правильно. Мы … письмо. Они … стихи.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гулять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Вечером она … в парке. Когда ты … ? Я не … днем. Мы … по городу. Где вы … ? Студенты … после занятий.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говорить 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Когда он … , я слушаю. Как она … по-русски? Мы не … по-русски. Они … правильно. Студент … это слово неправильно. Преподаватель … медленно.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понимать </a:t>
            </a:r>
            <a:endParaRPr lang="ru-RU" sz="1000" b="1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Я плохо … по-русски. Говорите медленно: он не … вас.              Ты … ,что она говорит? Вы хорошо … меня? Они не … по-английски.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помнить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Я … твой адрес. Мы … ,как вас зовут. Она … это место. Вы … моё имя. Ты … номер группы. Они … этот фильм.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691680" y="4221085"/>
          <a:ext cx="4575771" cy="1760982"/>
        </p:xfrm>
        <a:graphic>
          <a:graphicData uri="http://schemas.openxmlformats.org/drawingml/2006/table">
            <a:tbl>
              <a:tblPr/>
              <a:tblGrid>
                <a:gridCol w="2867380"/>
                <a:gridCol w="1708391"/>
              </a:tblGrid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Я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ЕМ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Ты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ЮТ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Он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ИМ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ЕТЕ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Calibri"/>
                          <a:cs typeface="Times New Roman"/>
                        </a:rPr>
                        <a:t>Вы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Ю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03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Calibri"/>
                          <a:cs typeface="Times New Roman"/>
                        </a:rPr>
                        <a:t>Они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Calibri"/>
                          <a:cs typeface="Times New Roman"/>
                        </a:rPr>
                        <a:t>ЕШЬ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67544" y="1052737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Соедините местоимения и окончания. Составьте предложения.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Знать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Я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знаЮ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ТЫ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знаЕШЬ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ОН, ОНА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знаЕТ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МЫ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знаЕМ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ВЫ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знаЕТЕ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ОНИ </a:t>
            </a:r>
            <a:r>
              <a:rPr lang="ru-RU" dirty="0" err="1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знаЮТ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D:\Для презентации\jiS7BxY1qr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24744"/>
            <a:ext cx="8544272" cy="480615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СПАСИБО ЗА ВНИМАНИЕ!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83568" y="1340768"/>
            <a:ext cx="67687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</a:pPr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Глагол.  Глаголы первого и второго спряжения. Настоящее время. 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45085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</a:pP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Если вы хотите сообщить о том, что вы делаете, вы используете глагол. Глагол отвечает на вопрос  </a:t>
            </a:r>
            <a:r>
              <a:rPr lang="ru-RU" b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ЧТО ДЕЛАТЬ?  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и обозначает действие. В русском языке глаголы спрягаются, то есть изменяются по лицам и числам. Существуют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две группы глаголов</a:t>
            </a:r>
            <a:r>
              <a:rPr lang="ru-RU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они различаются окончаниями.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67544" y="1196752"/>
            <a:ext cx="7344816" cy="5222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6563" algn="l"/>
              </a:tabLst>
            </a:pPr>
            <a:r>
              <a:rPr lang="ru-RU" sz="24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Глаголы первой группы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называют глаголами первого спряжения.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436563" algn="l"/>
              </a:tabLst>
            </a:pP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К ним относятся глаголы, которые в инфинитиве оканчиваются на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ать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- ять </a:t>
            </a:r>
            <a:r>
              <a:rPr lang="ru-RU" sz="24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(знать, читать, изучать, писать, слушать, понимать, делать, спрашивать, отвечать, думать, гулять, повторять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т. д.) и имеют окончания с буквой </a:t>
            </a:r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lang="ru-RU" sz="24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 2-м и 3-м лице единственного числа и в 1-м, 2-м лице множественного числа в настоящем времени.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67544" y="836712"/>
          <a:ext cx="7200800" cy="5835666"/>
        </p:xfrm>
        <a:graphic>
          <a:graphicData uri="http://schemas.openxmlformats.org/drawingml/2006/table">
            <a:tbl>
              <a:tblPr/>
              <a:tblGrid>
                <a:gridCol w="2349734"/>
                <a:gridCol w="75798"/>
                <a:gridCol w="2361006"/>
                <a:gridCol w="2414262"/>
              </a:tblGrid>
              <a:tr h="723273">
                <a:tc>
                  <a:txBody>
                    <a:bodyPr/>
                    <a:lstStyle/>
                    <a:p>
                      <a:pPr marL="308610" marR="304165" algn="ctr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вопрос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глагол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окончание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глагола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делать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            </a:t>
                      </a:r>
                      <a:r>
                        <a:rPr lang="ru-RU" sz="2400" b="1" dirty="0" smtClean="0"/>
                        <a:t>читать</a:t>
                      </a:r>
                      <a:endParaRPr lang="ru-RU" sz="2400" b="1" dirty="0"/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endParaRPr lang="en-US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08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я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делаю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читаю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-Ю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делаешь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 читаешь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-ЕШЬ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делает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читает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-ЕТ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мы делаем?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мы</a:t>
                      </a:r>
                      <a:r>
                        <a:rPr lang="en-US" sz="24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читаем</a:t>
                      </a:r>
                      <a:endParaRPr lang="ru-RU" sz="24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-ЕМ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вы делаете?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 читаете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-ЕТЕ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273"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они делают?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4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они читают</a:t>
                      </a:r>
                      <a:endParaRPr lang="ru-RU" sz="24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08610" marR="304165" algn="ctr" defTabSz="914400" rtl="0" eaLnBrk="1" latinLnBrk="0" hangingPunct="1">
                        <a:spcBef>
                          <a:spcPts val="136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-ЮТ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193" name="Группа 50"/>
          <p:cNvGrpSpPr>
            <a:grpSpLocks/>
          </p:cNvGrpSpPr>
          <p:nvPr/>
        </p:nvGrpSpPr>
        <p:grpSpPr bwMode="auto">
          <a:xfrm>
            <a:off x="0" y="0"/>
            <a:ext cx="722313" cy="604838"/>
            <a:chOff x="0" y="0"/>
            <a:chExt cx="1137" cy="952"/>
          </a:xfrm>
        </p:grpSpPr>
        <p:sp>
          <p:nvSpPr>
            <p:cNvPr id="51" name="Freeform 38"/>
            <p:cNvSpPr>
              <a:spLocks/>
            </p:cNvSpPr>
            <p:nvPr/>
          </p:nvSpPr>
          <p:spPr bwMode="auto">
            <a:xfrm>
              <a:off x="261" y="0"/>
              <a:ext cx="630" cy="643"/>
            </a:xfrm>
            <a:custGeom>
              <a:avLst/>
              <a:gdLst>
                <a:gd name="T0" fmla="*/ 315 w 630"/>
                <a:gd name="T1" fmla="*/ 0 h 643"/>
                <a:gd name="T2" fmla="*/ 218 w 630"/>
                <a:gd name="T3" fmla="*/ 16 h 643"/>
                <a:gd name="T4" fmla="*/ 163 w 630"/>
                <a:gd name="T5" fmla="*/ 40 h 643"/>
                <a:gd name="T6" fmla="*/ 76 w 630"/>
                <a:gd name="T7" fmla="*/ 110 h 643"/>
                <a:gd name="T8" fmla="*/ 22 w 630"/>
                <a:gd name="T9" fmla="*/ 200 h 643"/>
                <a:gd name="T10" fmla="*/ 0 w 630"/>
                <a:gd name="T11" fmla="*/ 303 h 643"/>
                <a:gd name="T12" fmla="*/ 2 w 630"/>
                <a:gd name="T13" fmla="*/ 355 h 643"/>
                <a:gd name="T14" fmla="*/ 28 w 630"/>
                <a:gd name="T15" fmla="*/ 457 h 643"/>
                <a:gd name="T16" fmla="*/ 87 w 630"/>
                <a:gd name="T17" fmla="*/ 545 h 643"/>
                <a:gd name="T18" fmla="*/ 177 w 630"/>
                <a:gd name="T19" fmla="*/ 610 h 643"/>
                <a:gd name="T20" fmla="*/ 234 w 630"/>
                <a:gd name="T21" fmla="*/ 630 h 643"/>
                <a:gd name="T22" fmla="*/ 299 w 630"/>
                <a:gd name="T23" fmla="*/ 642 h 643"/>
                <a:gd name="T24" fmla="*/ 315 w 630"/>
                <a:gd name="T25" fmla="*/ 642 h 643"/>
                <a:gd name="T26" fmla="*/ 331 w 630"/>
                <a:gd name="T27" fmla="*/ 642 h 643"/>
                <a:gd name="T28" fmla="*/ 396 w 630"/>
                <a:gd name="T29" fmla="*/ 630 h 643"/>
                <a:gd name="T30" fmla="*/ 453 w 630"/>
                <a:gd name="T31" fmla="*/ 610 h 643"/>
                <a:gd name="T32" fmla="*/ 543 w 630"/>
                <a:gd name="T33" fmla="*/ 545 h 643"/>
                <a:gd name="T34" fmla="*/ 601 w 630"/>
                <a:gd name="T35" fmla="*/ 457 h 643"/>
                <a:gd name="T36" fmla="*/ 628 w 630"/>
                <a:gd name="T37" fmla="*/ 355 h 643"/>
                <a:gd name="T38" fmla="*/ 629 w 630"/>
                <a:gd name="T39" fmla="*/ 303 h 643"/>
                <a:gd name="T40" fmla="*/ 623 w 630"/>
                <a:gd name="T41" fmla="*/ 251 h 643"/>
                <a:gd name="T42" fmla="*/ 585 w 630"/>
                <a:gd name="T43" fmla="*/ 153 h 643"/>
                <a:gd name="T44" fmla="*/ 514 w 630"/>
                <a:gd name="T45" fmla="*/ 71 h 643"/>
                <a:gd name="T46" fmla="*/ 411 w 630"/>
                <a:gd name="T47" fmla="*/ 16 h 643"/>
                <a:gd name="T48" fmla="*/ 347 w 630"/>
                <a:gd name="T49" fmla="*/ 2 h 643"/>
                <a:gd name="T50" fmla="*/ 315 w 630"/>
                <a:gd name="T51" fmla="*/ 0 h 6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630" h="643">
                  <a:moveTo>
                    <a:pt x="315" y="0"/>
                  </a:moveTo>
                  <a:lnTo>
                    <a:pt x="218" y="16"/>
                  </a:lnTo>
                  <a:lnTo>
                    <a:pt x="163" y="40"/>
                  </a:lnTo>
                  <a:lnTo>
                    <a:pt x="76" y="110"/>
                  </a:lnTo>
                  <a:lnTo>
                    <a:pt x="22" y="200"/>
                  </a:lnTo>
                  <a:lnTo>
                    <a:pt x="0" y="303"/>
                  </a:lnTo>
                  <a:lnTo>
                    <a:pt x="2" y="355"/>
                  </a:lnTo>
                  <a:lnTo>
                    <a:pt x="28" y="457"/>
                  </a:lnTo>
                  <a:lnTo>
                    <a:pt x="87" y="545"/>
                  </a:lnTo>
                  <a:lnTo>
                    <a:pt x="177" y="610"/>
                  </a:lnTo>
                  <a:lnTo>
                    <a:pt x="234" y="630"/>
                  </a:lnTo>
                  <a:lnTo>
                    <a:pt x="299" y="642"/>
                  </a:lnTo>
                  <a:lnTo>
                    <a:pt x="315" y="642"/>
                  </a:lnTo>
                  <a:lnTo>
                    <a:pt x="331" y="642"/>
                  </a:lnTo>
                  <a:lnTo>
                    <a:pt x="396" y="630"/>
                  </a:lnTo>
                  <a:lnTo>
                    <a:pt x="453" y="610"/>
                  </a:lnTo>
                  <a:lnTo>
                    <a:pt x="543" y="545"/>
                  </a:lnTo>
                  <a:lnTo>
                    <a:pt x="601" y="457"/>
                  </a:lnTo>
                  <a:lnTo>
                    <a:pt x="628" y="355"/>
                  </a:lnTo>
                  <a:lnTo>
                    <a:pt x="629" y="303"/>
                  </a:lnTo>
                  <a:lnTo>
                    <a:pt x="623" y="251"/>
                  </a:lnTo>
                  <a:lnTo>
                    <a:pt x="585" y="153"/>
                  </a:lnTo>
                  <a:lnTo>
                    <a:pt x="514" y="71"/>
                  </a:lnTo>
                  <a:lnTo>
                    <a:pt x="411" y="16"/>
                  </a:lnTo>
                  <a:lnTo>
                    <a:pt x="347" y="2"/>
                  </a:lnTo>
                  <a:lnTo>
                    <a:pt x="315" y="0"/>
                  </a:lnTo>
                  <a:close/>
                </a:path>
              </a:pathLst>
            </a:custGeom>
            <a:solidFill>
              <a:srgbClr val="E89C2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2" name="Freeform 39"/>
            <p:cNvSpPr>
              <a:spLocks/>
            </p:cNvSpPr>
            <p:nvPr/>
          </p:nvSpPr>
          <p:spPr bwMode="auto">
            <a:xfrm>
              <a:off x="279" y="16"/>
              <a:ext cx="598" cy="609"/>
            </a:xfrm>
            <a:custGeom>
              <a:avLst/>
              <a:gdLst>
                <a:gd name="T0" fmla="*/ 299 w 598"/>
                <a:gd name="T1" fmla="*/ 17 h 609"/>
                <a:gd name="T2" fmla="*/ 204 w 598"/>
                <a:gd name="T3" fmla="*/ 33 h 609"/>
                <a:gd name="T4" fmla="*/ 148 w 598"/>
                <a:gd name="T5" fmla="*/ 58 h 609"/>
                <a:gd name="T6" fmla="*/ 64 w 598"/>
                <a:gd name="T7" fmla="*/ 130 h 609"/>
                <a:gd name="T8" fmla="*/ 15 w 598"/>
                <a:gd name="T9" fmla="*/ 224 h 609"/>
                <a:gd name="T10" fmla="*/ 0 w 598"/>
                <a:gd name="T11" fmla="*/ 329 h 609"/>
                <a:gd name="T12" fmla="*/ 6 w 598"/>
                <a:gd name="T13" fmla="*/ 381 h 609"/>
                <a:gd name="T14" fmla="*/ 43 w 598"/>
                <a:gd name="T15" fmla="*/ 480 h 609"/>
                <a:gd name="T16" fmla="*/ 113 w 598"/>
                <a:gd name="T17" fmla="*/ 561 h 609"/>
                <a:gd name="T18" fmla="*/ 218 w 598"/>
                <a:gd name="T19" fmla="*/ 613 h 609"/>
                <a:gd name="T20" fmla="*/ 283 w 598"/>
                <a:gd name="T21" fmla="*/ 625 h 609"/>
                <a:gd name="T22" fmla="*/ 299 w 598"/>
                <a:gd name="T23" fmla="*/ 626 h 609"/>
                <a:gd name="T24" fmla="*/ 314 w 598"/>
                <a:gd name="T25" fmla="*/ 625 h 609"/>
                <a:gd name="T26" fmla="*/ 379 w 598"/>
                <a:gd name="T27" fmla="*/ 614 h 609"/>
                <a:gd name="T28" fmla="*/ 435 w 598"/>
                <a:gd name="T29" fmla="*/ 592 h 609"/>
                <a:gd name="T30" fmla="*/ 523 w 598"/>
                <a:gd name="T31" fmla="*/ 524 h 609"/>
                <a:gd name="T32" fmla="*/ 577 w 598"/>
                <a:gd name="T33" fmla="*/ 432 h 609"/>
                <a:gd name="T34" fmla="*/ 597 w 598"/>
                <a:gd name="T35" fmla="*/ 329 h 609"/>
                <a:gd name="T36" fmla="*/ 594 w 598"/>
                <a:gd name="T37" fmla="*/ 276 h 609"/>
                <a:gd name="T38" fmla="*/ 562 w 598"/>
                <a:gd name="T39" fmla="*/ 175 h 609"/>
                <a:gd name="T40" fmla="*/ 495 w 598"/>
                <a:gd name="T41" fmla="*/ 91 h 609"/>
                <a:gd name="T42" fmla="*/ 393 w 598"/>
                <a:gd name="T43" fmla="*/ 33 h 609"/>
                <a:gd name="T44" fmla="*/ 329 w 598"/>
                <a:gd name="T45" fmla="*/ 18 h 609"/>
                <a:gd name="T46" fmla="*/ 299 w 598"/>
                <a:gd name="T47" fmla="*/ 17 h 60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98" h="609">
                  <a:moveTo>
                    <a:pt x="299" y="0"/>
                  </a:moveTo>
                  <a:lnTo>
                    <a:pt x="204" y="16"/>
                  </a:lnTo>
                  <a:lnTo>
                    <a:pt x="148" y="41"/>
                  </a:lnTo>
                  <a:lnTo>
                    <a:pt x="64" y="113"/>
                  </a:lnTo>
                  <a:lnTo>
                    <a:pt x="15" y="207"/>
                  </a:lnTo>
                  <a:lnTo>
                    <a:pt x="0" y="312"/>
                  </a:lnTo>
                  <a:lnTo>
                    <a:pt x="6" y="364"/>
                  </a:lnTo>
                  <a:lnTo>
                    <a:pt x="43" y="463"/>
                  </a:lnTo>
                  <a:lnTo>
                    <a:pt x="113" y="544"/>
                  </a:lnTo>
                  <a:lnTo>
                    <a:pt x="218" y="596"/>
                  </a:lnTo>
                  <a:lnTo>
                    <a:pt x="283" y="608"/>
                  </a:lnTo>
                  <a:lnTo>
                    <a:pt x="299" y="609"/>
                  </a:lnTo>
                  <a:lnTo>
                    <a:pt x="314" y="608"/>
                  </a:lnTo>
                  <a:lnTo>
                    <a:pt x="379" y="597"/>
                  </a:lnTo>
                  <a:lnTo>
                    <a:pt x="435" y="575"/>
                  </a:lnTo>
                  <a:lnTo>
                    <a:pt x="523" y="507"/>
                  </a:lnTo>
                  <a:lnTo>
                    <a:pt x="577" y="415"/>
                  </a:lnTo>
                  <a:lnTo>
                    <a:pt x="597" y="312"/>
                  </a:lnTo>
                  <a:lnTo>
                    <a:pt x="594" y="259"/>
                  </a:lnTo>
                  <a:lnTo>
                    <a:pt x="562" y="158"/>
                  </a:lnTo>
                  <a:lnTo>
                    <a:pt x="495" y="74"/>
                  </a:lnTo>
                  <a:lnTo>
                    <a:pt x="393" y="16"/>
                  </a:lnTo>
                  <a:lnTo>
                    <a:pt x="329" y="1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F5C2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3" name="Freeform 40"/>
            <p:cNvSpPr>
              <a:spLocks/>
            </p:cNvSpPr>
            <p:nvPr/>
          </p:nvSpPr>
          <p:spPr bwMode="auto">
            <a:xfrm>
              <a:off x="281" y="19"/>
              <a:ext cx="592" cy="604"/>
            </a:xfrm>
            <a:custGeom>
              <a:avLst/>
              <a:gdLst>
                <a:gd name="T0" fmla="*/ 296 w 592"/>
                <a:gd name="T1" fmla="*/ 19 h 604"/>
                <a:gd name="T2" fmla="*/ 202 w 592"/>
                <a:gd name="T3" fmla="*/ 36 h 604"/>
                <a:gd name="T4" fmla="*/ 147 w 592"/>
                <a:gd name="T5" fmla="*/ 60 h 604"/>
                <a:gd name="T6" fmla="*/ 63 w 592"/>
                <a:gd name="T7" fmla="*/ 132 h 604"/>
                <a:gd name="T8" fmla="*/ 14 w 592"/>
                <a:gd name="T9" fmla="*/ 225 h 604"/>
                <a:gd name="T10" fmla="*/ 0 w 592"/>
                <a:gd name="T11" fmla="*/ 329 h 604"/>
                <a:gd name="T12" fmla="*/ 5 w 592"/>
                <a:gd name="T13" fmla="*/ 381 h 604"/>
                <a:gd name="T14" fmla="*/ 42 w 592"/>
                <a:gd name="T15" fmla="*/ 479 h 604"/>
                <a:gd name="T16" fmla="*/ 112 w 592"/>
                <a:gd name="T17" fmla="*/ 559 h 604"/>
                <a:gd name="T18" fmla="*/ 216 w 592"/>
                <a:gd name="T19" fmla="*/ 611 h 604"/>
                <a:gd name="T20" fmla="*/ 280 w 592"/>
                <a:gd name="T21" fmla="*/ 622 h 604"/>
                <a:gd name="T22" fmla="*/ 296 w 592"/>
                <a:gd name="T23" fmla="*/ 623 h 604"/>
                <a:gd name="T24" fmla="*/ 311 w 592"/>
                <a:gd name="T25" fmla="*/ 622 h 604"/>
                <a:gd name="T26" fmla="*/ 375 w 592"/>
                <a:gd name="T27" fmla="*/ 611 h 604"/>
                <a:gd name="T28" fmla="*/ 431 w 592"/>
                <a:gd name="T29" fmla="*/ 589 h 604"/>
                <a:gd name="T30" fmla="*/ 518 w 592"/>
                <a:gd name="T31" fmla="*/ 522 h 604"/>
                <a:gd name="T32" fmla="*/ 572 w 592"/>
                <a:gd name="T33" fmla="*/ 431 h 604"/>
                <a:gd name="T34" fmla="*/ 592 w 592"/>
                <a:gd name="T35" fmla="*/ 329 h 604"/>
                <a:gd name="T36" fmla="*/ 589 w 592"/>
                <a:gd name="T37" fmla="*/ 276 h 604"/>
                <a:gd name="T38" fmla="*/ 557 w 592"/>
                <a:gd name="T39" fmla="*/ 177 h 604"/>
                <a:gd name="T40" fmla="*/ 491 w 592"/>
                <a:gd name="T41" fmla="*/ 93 h 604"/>
                <a:gd name="T42" fmla="*/ 390 w 592"/>
                <a:gd name="T43" fmla="*/ 36 h 604"/>
                <a:gd name="T44" fmla="*/ 326 w 592"/>
                <a:gd name="T45" fmla="*/ 21 h 604"/>
                <a:gd name="T46" fmla="*/ 296 w 592"/>
                <a:gd name="T47" fmla="*/ 19 h 60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92" h="604">
                  <a:moveTo>
                    <a:pt x="296" y="0"/>
                  </a:moveTo>
                  <a:lnTo>
                    <a:pt x="202" y="17"/>
                  </a:lnTo>
                  <a:lnTo>
                    <a:pt x="147" y="41"/>
                  </a:lnTo>
                  <a:lnTo>
                    <a:pt x="63" y="113"/>
                  </a:lnTo>
                  <a:lnTo>
                    <a:pt x="14" y="206"/>
                  </a:lnTo>
                  <a:lnTo>
                    <a:pt x="0" y="310"/>
                  </a:lnTo>
                  <a:lnTo>
                    <a:pt x="5" y="362"/>
                  </a:lnTo>
                  <a:lnTo>
                    <a:pt x="42" y="460"/>
                  </a:lnTo>
                  <a:lnTo>
                    <a:pt x="112" y="540"/>
                  </a:lnTo>
                  <a:lnTo>
                    <a:pt x="216" y="592"/>
                  </a:lnTo>
                  <a:lnTo>
                    <a:pt x="280" y="603"/>
                  </a:lnTo>
                  <a:lnTo>
                    <a:pt x="296" y="604"/>
                  </a:lnTo>
                  <a:lnTo>
                    <a:pt x="311" y="603"/>
                  </a:lnTo>
                  <a:lnTo>
                    <a:pt x="375" y="592"/>
                  </a:lnTo>
                  <a:lnTo>
                    <a:pt x="431" y="570"/>
                  </a:lnTo>
                  <a:lnTo>
                    <a:pt x="518" y="503"/>
                  </a:lnTo>
                  <a:lnTo>
                    <a:pt x="572" y="412"/>
                  </a:lnTo>
                  <a:lnTo>
                    <a:pt x="592" y="310"/>
                  </a:lnTo>
                  <a:lnTo>
                    <a:pt x="589" y="257"/>
                  </a:lnTo>
                  <a:lnTo>
                    <a:pt x="557" y="158"/>
                  </a:lnTo>
                  <a:lnTo>
                    <a:pt x="491" y="74"/>
                  </a:lnTo>
                  <a:lnTo>
                    <a:pt x="390" y="17"/>
                  </a:lnTo>
                  <a:lnTo>
                    <a:pt x="326" y="2"/>
                  </a:lnTo>
                  <a:lnTo>
                    <a:pt x="296" y="0"/>
                  </a:lnTo>
                  <a:close/>
                </a:path>
              </a:pathLst>
            </a:custGeom>
            <a:solidFill>
              <a:srgbClr val="F4C3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4" name="Freeform 41"/>
            <p:cNvSpPr>
              <a:spLocks/>
            </p:cNvSpPr>
            <p:nvPr/>
          </p:nvSpPr>
          <p:spPr bwMode="auto">
            <a:xfrm>
              <a:off x="284" y="21"/>
              <a:ext cx="586" cy="599"/>
            </a:xfrm>
            <a:custGeom>
              <a:avLst/>
              <a:gdLst>
                <a:gd name="T0" fmla="*/ 293 w 586"/>
                <a:gd name="T1" fmla="*/ 22 h 599"/>
                <a:gd name="T2" fmla="*/ 196 w 586"/>
                <a:gd name="T3" fmla="*/ 40 h 599"/>
                <a:gd name="T4" fmla="*/ 138 w 586"/>
                <a:gd name="T5" fmla="*/ 66 h 599"/>
                <a:gd name="T6" fmla="*/ 54 w 586"/>
                <a:gd name="T7" fmla="*/ 145 h 599"/>
                <a:gd name="T8" fmla="*/ 8 w 586"/>
                <a:gd name="T9" fmla="*/ 246 h 599"/>
                <a:gd name="T10" fmla="*/ 0 w 586"/>
                <a:gd name="T11" fmla="*/ 301 h 599"/>
                <a:gd name="T12" fmla="*/ 1 w 586"/>
                <a:gd name="T13" fmla="*/ 356 h 599"/>
                <a:gd name="T14" fmla="*/ 33 w 586"/>
                <a:gd name="T15" fmla="*/ 462 h 599"/>
                <a:gd name="T16" fmla="*/ 102 w 586"/>
                <a:gd name="T17" fmla="*/ 550 h 599"/>
                <a:gd name="T18" fmla="*/ 210 w 586"/>
                <a:gd name="T19" fmla="*/ 607 h 599"/>
                <a:gd name="T20" fmla="*/ 277 w 586"/>
                <a:gd name="T21" fmla="*/ 620 h 599"/>
                <a:gd name="T22" fmla="*/ 293 w 586"/>
                <a:gd name="T23" fmla="*/ 620 h 599"/>
                <a:gd name="T24" fmla="*/ 308 w 586"/>
                <a:gd name="T25" fmla="*/ 620 h 599"/>
                <a:gd name="T26" fmla="*/ 376 w 586"/>
                <a:gd name="T27" fmla="*/ 607 h 599"/>
                <a:gd name="T28" fmla="*/ 434 w 586"/>
                <a:gd name="T29" fmla="*/ 583 h 599"/>
                <a:gd name="T30" fmla="*/ 523 w 586"/>
                <a:gd name="T31" fmla="*/ 509 h 599"/>
                <a:gd name="T32" fmla="*/ 573 w 586"/>
                <a:gd name="T33" fmla="*/ 411 h 599"/>
                <a:gd name="T34" fmla="*/ 585 w 586"/>
                <a:gd name="T35" fmla="*/ 301 h 599"/>
                <a:gd name="T36" fmla="*/ 577 w 586"/>
                <a:gd name="T37" fmla="*/ 246 h 599"/>
                <a:gd name="T38" fmla="*/ 532 w 586"/>
                <a:gd name="T39" fmla="*/ 145 h 599"/>
                <a:gd name="T40" fmla="*/ 447 w 586"/>
                <a:gd name="T41" fmla="*/ 66 h 599"/>
                <a:gd name="T42" fmla="*/ 390 w 586"/>
                <a:gd name="T43" fmla="*/ 40 h 599"/>
                <a:gd name="T44" fmla="*/ 323 w 586"/>
                <a:gd name="T45" fmla="*/ 23 h 599"/>
                <a:gd name="T46" fmla="*/ 293 w 586"/>
                <a:gd name="T47" fmla="*/ 22 h 599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86" h="599">
                  <a:moveTo>
                    <a:pt x="293" y="0"/>
                  </a:moveTo>
                  <a:lnTo>
                    <a:pt x="196" y="18"/>
                  </a:lnTo>
                  <a:lnTo>
                    <a:pt x="138" y="44"/>
                  </a:lnTo>
                  <a:lnTo>
                    <a:pt x="54" y="123"/>
                  </a:lnTo>
                  <a:lnTo>
                    <a:pt x="8" y="224"/>
                  </a:lnTo>
                  <a:lnTo>
                    <a:pt x="0" y="279"/>
                  </a:lnTo>
                  <a:lnTo>
                    <a:pt x="1" y="334"/>
                  </a:lnTo>
                  <a:lnTo>
                    <a:pt x="33" y="440"/>
                  </a:lnTo>
                  <a:lnTo>
                    <a:pt x="102" y="528"/>
                  </a:lnTo>
                  <a:lnTo>
                    <a:pt x="210" y="585"/>
                  </a:lnTo>
                  <a:lnTo>
                    <a:pt x="277" y="598"/>
                  </a:lnTo>
                  <a:lnTo>
                    <a:pt x="293" y="598"/>
                  </a:lnTo>
                  <a:lnTo>
                    <a:pt x="308" y="598"/>
                  </a:lnTo>
                  <a:lnTo>
                    <a:pt x="376" y="585"/>
                  </a:lnTo>
                  <a:lnTo>
                    <a:pt x="434" y="561"/>
                  </a:lnTo>
                  <a:lnTo>
                    <a:pt x="523" y="487"/>
                  </a:lnTo>
                  <a:lnTo>
                    <a:pt x="573" y="389"/>
                  </a:lnTo>
                  <a:lnTo>
                    <a:pt x="585" y="279"/>
                  </a:lnTo>
                  <a:lnTo>
                    <a:pt x="577" y="224"/>
                  </a:lnTo>
                  <a:lnTo>
                    <a:pt x="532" y="123"/>
                  </a:lnTo>
                  <a:lnTo>
                    <a:pt x="447" y="44"/>
                  </a:lnTo>
                  <a:lnTo>
                    <a:pt x="390" y="18"/>
                  </a:lnTo>
                  <a:lnTo>
                    <a:pt x="323" y="1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F4C41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5" name="Freeform 42"/>
            <p:cNvSpPr>
              <a:spLocks/>
            </p:cNvSpPr>
            <p:nvPr/>
          </p:nvSpPr>
          <p:spPr bwMode="auto">
            <a:xfrm>
              <a:off x="287" y="24"/>
              <a:ext cx="581" cy="594"/>
            </a:xfrm>
            <a:custGeom>
              <a:avLst/>
              <a:gdLst>
                <a:gd name="T0" fmla="*/ 291 w 581"/>
                <a:gd name="T1" fmla="*/ 25 h 594"/>
                <a:gd name="T2" fmla="*/ 194 w 581"/>
                <a:gd name="T3" fmla="*/ 42 h 594"/>
                <a:gd name="T4" fmla="*/ 138 w 581"/>
                <a:gd name="T5" fmla="*/ 69 h 594"/>
                <a:gd name="T6" fmla="*/ 54 w 581"/>
                <a:gd name="T7" fmla="*/ 146 h 594"/>
                <a:gd name="T8" fmla="*/ 9 w 581"/>
                <a:gd name="T9" fmla="*/ 247 h 594"/>
                <a:gd name="T10" fmla="*/ 0 w 581"/>
                <a:gd name="T11" fmla="*/ 301 h 594"/>
                <a:gd name="T12" fmla="*/ 2 w 581"/>
                <a:gd name="T13" fmla="*/ 356 h 594"/>
                <a:gd name="T14" fmla="*/ 33 w 581"/>
                <a:gd name="T15" fmla="*/ 461 h 594"/>
                <a:gd name="T16" fmla="*/ 102 w 581"/>
                <a:gd name="T17" fmla="*/ 548 h 594"/>
                <a:gd name="T18" fmla="*/ 208 w 581"/>
                <a:gd name="T19" fmla="*/ 605 h 594"/>
                <a:gd name="T20" fmla="*/ 276 w 581"/>
                <a:gd name="T21" fmla="*/ 617 h 594"/>
                <a:gd name="T22" fmla="*/ 291 w 581"/>
                <a:gd name="T23" fmla="*/ 618 h 594"/>
                <a:gd name="T24" fmla="*/ 306 w 581"/>
                <a:gd name="T25" fmla="*/ 617 h 594"/>
                <a:gd name="T26" fmla="*/ 373 w 581"/>
                <a:gd name="T27" fmla="*/ 605 h 594"/>
                <a:gd name="T28" fmla="*/ 431 w 581"/>
                <a:gd name="T29" fmla="*/ 581 h 594"/>
                <a:gd name="T30" fmla="*/ 518 w 581"/>
                <a:gd name="T31" fmla="*/ 508 h 594"/>
                <a:gd name="T32" fmla="*/ 569 w 581"/>
                <a:gd name="T33" fmla="*/ 410 h 594"/>
                <a:gd name="T34" fmla="*/ 581 w 581"/>
                <a:gd name="T35" fmla="*/ 301 h 594"/>
                <a:gd name="T36" fmla="*/ 573 w 581"/>
                <a:gd name="T37" fmla="*/ 247 h 594"/>
                <a:gd name="T38" fmla="*/ 527 w 581"/>
                <a:gd name="T39" fmla="*/ 147 h 594"/>
                <a:gd name="T40" fmla="*/ 443 w 581"/>
                <a:gd name="T41" fmla="*/ 69 h 594"/>
                <a:gd name="T42" fmla="*/ 387 w 581"/>
                <a:gd name="T43" fmla="*/ 42 h 594"/>
                <a:gd name="T44" fmla="*/ 320 w 581"/>
                <a:gd name="T45" fmla="*/ 26 h 594"/>
                <a:gd name="T46" fmla="*/ 291 w 581"/>
                <a:gd name="T47" fmla="*/ 25 h 59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81" h="594">
                  <a:moveTo>
                    <a:pt x="291" y="0"/>
                  </a:moveTo>
                  <a:lnTo>
                    <a:pt x="194" y="17"/>
                  </a:lnTo>
                  <a:lnTo>
                    <a:pt x="138" y="44"/>
                  </a:lnTo>
                  <a:lnTo>
                    <a:pt x="54" y="121"/>
                  </a:lnTo>
                  <a:lnTo>
                    <a:pt x="9" y="222"/>
                  </a:lnTo>
                  <a:lnTo>
                    <a:pt x="0" y="276"/>
                  </a:lnTo>
                  <a:lnTo>
                    <a:pt x="2" y="331"/>
                  </a:lnTo>
                  <a:lnTo>
                    <a:pt x="33" y="436"/>
                  </a:lnTo>
                  <a:lnTo>
                    <a:pt x="102" y="523"/>
                  </a:lnTo>
                  <a:lnTo>
                    <a:pt x="208" y="580"/>
                  </a:lnTo>
                  <a:lnTo>
                    <a:pt x="276" y="592"/>
                  </a:lnTo>
                  <a:lnTo>
                    <a:pt x="291" y="593"/>
                  </a:lnTo>
                  <a:lnTo>
                    <a:pt x="306" y="592"/>
                  </a:lnTo>
                  <a:lnTo>
                    <a:pt x="373" y="580"/>
                  </a:lnTo>
                  <a:lnTo>
                    <a:pt x="431" y="556"/>
                  </a:lnTo>
                  <a:lnTo>
                    <a:pt x="518" y="483"/>
                  </a:lnTo>
                  <a:lnTo>
                    <a:pt x="569" y="385"/>
                  </a:lnTo>
                  <a:lnTo>
                    <a:pt x="581" y="276"/>
                  </a:lnTo>
                  <a:lnTo>
                    <a:pt x="573" y="222"/>
                  </a:lnTo>
                  <a:lnTo>
                    <a:pt x="527" y="122"/>
                  </a:lnTo>
                  <a:lnTo>
                    <a:pt x="443" y="44"/>
                  </a:lnTo>
                  <a:lnTo>
                    <a:pt x="387" y="17"/>
                  </a:lnTo>
                  <a:lnTo>
                    <a:pt x="320" y="1"/>
                  </a:lnTo>
                  <a:lnTo>
                    <a:pt x="291" y="0"/>
                  </a:lnTo>
                  <a:close/>
                </a:path>
              </a:pathLst>
            </a:custGeom>
            <a:solidFill>
              <a:srgbClr val="F5C71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6" name="Freeform 43"/>
            <p:cNvSpPr>
              <a:spLocks/>
            </p:cNvSpPr>
            <p:nvPr/>
          </p:nvSpPr>
          <p:spPr bwMode="auto">
            <a:xfrm>
              <a:off x="289" y="27"/>
              <a:ext cx="576" cy="588"/>
            </a:xfrm>
            <a:custGeom>
              <a:avLst/>
              <a:gdLst>
                <a:gd name="T0" fmla="*/ 288 w 576"/>
                <a:gd name="T1" fmla="*/ 27 h 588"/>
                <a:gd name="T2" fmla="*/ 192 w 576"/>
                <a:gd name="T3" fmla="*/ 45 h 588"/>
                <a:gd name="T4" fmla="*/ 136 w 576"/>
                <a:gd name="T5" fmla="*/ 71 h 588"/>
                <a:gd name="T6" fmla="*/ 53 w 576"/>
                <a:gd name="T7" fmla="*/ 148 h 588"/>
                <a:gd name="T8" fmla="*/ 8 w 576"/>
                <a:gd name="T9" fmla="*/ 247 h 588"/>
                <a:gd name="T10" fmla="*/ 0 w 576"/>
                <a:gd name="T11" fmla="*/ 301 h 588"/>
                <a:gd name="T12" fmla="*/ 1 w 576"/>
                <a:gd name="T13" fmla="*/ 356 h 588"/>
                <a:gd name="T14" fmla="*/ 32 w 576"/>
                <a:gd name="T15" fmla="*/ 460 h 588"/>
                <a:gd name="T16" fmla="*/ 101 w 576"/>
                <a:gd name="T17" fmla="*/ 546 h 588"/>
                <a:gd name="T18" fmla="*/ 206 w 576"/>
                <a:gd name="T19" fmla="*/ 602 h 588"/>
                <a:gd name="T20" fmla="*/ 273 w 576"/>
                <a:gd name="T21" fmla="*/ 615 h 588"/>
                <a:gd name="T22" fmla="*/ 288 w 576"/>
                <a:gd name="T23" fmla="*/ 615 h 588"/>
                <a:gd name="T24" fmla="*/ 302 w 576"/>
                <a:gd name="T25" fmla="*/ 615 h 588"/>
                <a:gd name="T26" fmla="*/ 369 w 576"/>
                <a:gd name="T27" fmla="*/ 602 h 588"/>
                <a:gd name="T28" fmla="*/ 426 w 576"/>
                <a:gd name="T29" fmla="*/ 579 h 588"/>
                <a:gd name="T30" fmla="*/ 513 w 576"/>
                <a:gd name="T31" fmla="*/ 506 h 588"/>
                <a:gd name="T32" fmla="*/ 563 w 576"/>
                <a:gd name="T33" fmla="*/ 409 h 588"/>
                <a:gd name="T34" fmla="*/ 575 w 576"/>
                <a:gd name="T35" fmla="*/ 301 h 588"/>
                <a:gd name="T36" fmla="*/ 567 w 576"/>
                <a:gd name="T37" fmla="*/ 247 h 588"/>
                <a:gd name="T38" fmla="*/ 522 w 576"/>
                <a:gd name="T39" fmla="*/ 148 h 588"/>
                <a:gd name="T40" fmla="*/ 439 w 576"/>
                <a:gd name="T41" fmla="*/ 71 h 588"/>
                <a:gd name="T42" fmla="*/ 383 w 576"/>
                <a:gd name="T43" fmla="*/ 45 h 588"/>
                <a:gd name="T44" fmla="*/ 317 w 576"/>
                <a:gd name="T45" fmla="*/ 29 h 588"/>
                <a:gd name="T46" fmla="*/ 288 w 576"/>
                <a:gd name="T47" fmla="*/ 27 h 58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76" h="588">
                  <a:moveTo>
                    <a:pt x="288" y="0"/>
                  </a:moveTo>
                  <a:lnTo>
                    <a:pt x="192" y="18"/>
                  </a:lnTo>
                  <a:lnTo>
                    <a:pt x="136" y="44"/>
                  </a:lnTo>
                  <a:lnTo>
                    <a:pt x="53" y="121"/>
                  </a:lnTo>
                  <a:lnTo>
                    <a:pt x="8" y="220"/>
                  </a:lnTo>
                  <a:lnTo>
                    <a:pt x="0" y="274"/>
                  </a:lnTo>
                  <a:lnTo>
                    <a:pt x="1" y="329"/>
                  </a:lnTo>
                  <a:lnTo>
                    <a:pt x="32" y="433"/>
                  </a:lnTo>
                  <a:lnTo>
                    <a:pt x="101" y="519"/>
                  </a:lnTo>
                  <a:lnTo>
                    <a:pt x="206" y="575"/>
                  </a:lnTo>
                  <a:lnTo>
                    <a:pt x="273" y="588"/>
                  </a:lnTo>
                  <a:lnTo>
                    <a:pt x="288" y="588"/>
                  </a:lnTo>
                  <a:lnTo>
                    <a:pt x="302" y="588"/>
                  </a:lnTo>
                  <a:lnTo>
                    <a:pt x="369" y="575"/>
                  </a:lnTo>
                  <a:lnTo>
                    <a:pt x="426" y="552"/>
                  </a:lnTo>
                  <a:lnTo>
                    <a:pt x="513" y="479"/>
                  </a:lnTo>
                  <a:lnTo>
                    <a:pt x="563" y="382"/>
                  </a:lnTo>
                  <a:lnTo>
                    <a:pt x="575" y="274"/>
                  </a:lnTo>
                  <a:lnTo>
                    <a:pt x="567" y="220"/>
                  </a:lnTo>
                  <a:lnTo>
                    <a:pt x="522" y="121"/>
                  </a:lnTo>
                  <a:lnTo>
                    <a:pt x="439" y="44"/>
                  </a:lnTo>
                  <a:lnTo>
                    <a:pt x="383" y="18"/>
                  </a:lnTo>
                  <a:lnTo>
                    <a:pt x="317" y="2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F4C81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7" name="Freeform 44"/>
            <p:cNvSpPr>
              <a:spLocks/>
            </p:cNvSpPr>
            <p:nvPr/>
          </p:nvSpPr>
          <p:spPr bwMode="auto">
            <a:xfrm>
              <a:off x="292" y="29"/>
              <a:ext cx="571" cy="583"/>
            </a:xfrm>
            <a:custGeom>
              <a:avLst/>
              <a:gdLst>
                <a:gd name="T0" fmla="*/ 286 w 571"/>
                <a:gd name="T1" fmla="*/ 30 h 583"/>
                <a:gd name="T2" fmla="*/ 191 w 571"/>
                <a:gd name="T3" fmla="*/ 47 h 583"/>
                <a:gd name="T4" fmla="*/ 135 w 571"/>
                <a:gd name="T5" fmla="*/ 73 h 583"/>
                <a:gd name="T6" fmla="*/ 53 w 571"/>
                <a:gd name="T7" fmla="*/ 150 h 583"/>
                <a:gd name="T8" fmla="*/ 9 w 571"/>
                <a:gd name="T9" fmla="*/ 248 h 583"/>
                <a:gd name="T10" fmla="*/ 0 w 571"/>
                <a:gd name="T11" fmla="*/ 301 h 583"/>
                <a:gd name="T12" fmla="*/ 2 w 571"/>
                <a:gd name="T13" fmla="*/ 355 h 583"/>
                <a:gd name="T14" fmla="*/ 32 w 571"/>
                <a:gd name="T15" fmla="*/ 458 h 583"/>
                <a:gd name="T16" fmla="*/ 100 w 571"/>
                <a:gd name="T17" fmla="*/ 544 h 583"/>
                <a:gd name="T18" fmla="*/ 205 w 571"/>
                <a:gd name="T19" fmla="*/ 600 h 583"/>
                <a:gd name="T20" fmla="*/ 271 w 571"/>
                <a:gd name="T21" fmla="*/ 612 h 583"/>
                <a:gd name="T22" fmla="*/ 286 w 571"/>
                <a:gd name="T23" fmla="*/ 612 h 583"/>
                <a:gd name="T24" fmla="*/ 300 w 571"/>
                <a:gd name="T25" fmla="*/ 612 h 583"/>
                <a:gd name="T26" fmla="*/ 366 w 571"/>
                <a:gd name="T27" fmla="*/ 600 h 583"/>
                <a:gd name="T28" fmla="*/ 423 w 571"/>
                <a:gd name="T29" fmla="*/ 576 h 583"/>
                <a:gd name="T30" fmla="*/ 509 w 571"/>
                <a:gd name="T31" fmla="*/ 504 h 583"/>
                <a:gd name="T32" fmla="*/ 559 w 571"/>
                <a:gd name="T33" fmla="*/ 408 h 583"/>
                <a:gd name="T34" fmla="*/ 571 w 571"/>
                <a:gd name="T35" fmla="*/ 301 h 583"/>
                <a:gd name="T36" fmla="*/ 563 w 571"/>
                <a:gd name="T37" fmla="*/ 248 h 583"/>
                <a:gd name="T38" fmla="*/ 518 w 571"/>
                <a:gd name="T39" fmla="*/ 150 h 583"/>
                <a:gd name="T40" fmla="*/ 436 w 571"/>
                <a:gd name="T41" fmla="*/ 73 h 583"/>
                <a:gd name="T42" fmla="*/ 380 w 571"/>
                <a:gd name="T43" fmla="*/ 47 h 583"/>
                <a:gd name="T44" fmla="*/ 315 w 571"/>
                <a:gd name="T45" fmla="*/ 31 h 583"/>
                <a:gd name="T46" fmla="*/ 286 w 571"/>
                <a:gd name="T47" fmla="*/ 30 h 583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71" h="583">
                  <a:moveTo>
                    <a:pt x="286" y="0"/>
                  </a:moveTo>
                  <a:lnTo>
                    <a:pt x="191" y="17"/>
                  </a:lnTo>
                  <a:lnTo>
                    <a:pt x="135" y="43"/>
                  </a:lnTo>
                  <a:lnTo>
                    <a:pt x="53" y="120"/>
                  </a:lnTo>
                  <a:lnTo>
                    <a:pt x="9" y="218"/>
                  </a:lnTo>
                  <a:lnTo>
                    <a:pt x="0" y="271"/>
                  </a:lnTo>
                  <a:lnTo>
                    <a:pt x="2" y="325"/>
                  </a:lnTo>
                  <a:lnTo>
                    <a:pt x="32" y="428"/>
                  </a:lnTo>
                  <a:lnTo>
                    <a:pt x="100" y="514"/>
                  </a:lnTo>
                  <a:lnTo>
                    <a:pt x="205" y="570"/>
                  </a:lnTo>
                  <a:lnTo>
                    <a:pt x="271" y="582"/>
                  </a:lnTo>
                  <a:lnTo>
                    <a:pt x="286" y="582"/>
                  </a:lnTo>
                  <a:lnTo>
                    <a:pt x="300" y="582"/>
                  </a:lnTo>
                  <a:lnTo>
                    <a:pt x="366" y="570"/>
                  </a:lnTo>
                  <a:lnTo>
                    <a:pt x="423" y="546"/>
                  </a:lnTo>
                  <a:lnTo>
                    <a:pt x="509" y="474"/>
                  </a:lnTo>
                  <a:lnTo>
                    <a:pt x="559" y="378"/>
                  </a:lnTo>
                  <a:lnTo>
                    <a:pt x="571" y="271"/>
                  </a:lnTo>
                  <a:lnTo>
                    <a:pt x="563" y="218"/>
                  </a:lnTo>
                  <a:lnTo>
                    <a:pt x="518" y="120"/>
                  </a:lnTo>
                  <a:lnTo>
                    <a:pt x="436" y="43"/>
                  </a:lnTo>
                  <a:lnTo>
                    <a:pt x="380" y="17"/>
                  </a:lnTo>
                  <a:lnTo>
                    <a:pt x="315" y="1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F4CA1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8" name="Freeform 45"/>
            <p:cNvSpPr>
              <a:spLocks/>
            </p:cNvSpPr>
            <p:nvPr/>
          </p:nvSpPr>
          <p:spPr bwMode="auto">
            <a:xfrm>
              <a:off x="295" y="32"/>
              <a:ext cx="566" cy="578"/>
            </a:xfrm>
            <a:custGeom>
              <a:avLst/>
              <a:gdLst>
                <a:gd name="T0" fmla="*/ 283 w 566"/>
                <a:gd name="T1" fmla="*/ 33 h 578"/>
                <a:gd name="T2" fmla="*/ 189 w 566"/>
                <a:gd name="T3" fmla="*/ 50 h 578"/>
                <a:gd name="T4" fmla="*/ 134 w 566"/>
                <a:gd name="T5" fmla="*/ 75 h 578"/>
                <a:gd name="T6" fmla="*/ 52 w 566"/>
                <a:gd name="T7" fmla="*/ 151 h 578"/>
                <a:gd name="T8" fmla="*/ 8 w 566"/>
                <a:gd name="T9" fmla="*/ 249 h 578"/>
                <a:gd name="T10" fmla="*/ 0 w 566"/>
                <a:gd name="T11" fmla="*/ 302 h 578"/>
                <a:gd name="T12" fmla="*/ 1 w 566"/>
                <a:gd name="T13" fmla="*/ 355 h 578"/>
                <a:gd name="T14" fmla="*/ 32 w 566"/>
                <a:gd name="T15" fmla="*/ 457 h 578"/>
                <a:gd name="T16" fmla="*/ 99 w 566"/>
                <a:gd name="T17" fmla="*/ 542 h 578"/>
                <a:gd name="T18" fmla="*/ 203 w 566"/>
                <a:gd name="T19" fmla="*/ 597 h 578"/>
                <a:gd name="T20" fmla="*/ 268 w 566"/>
                <a:gd name="T21" fmla="*/ 609 h 578"/>
                <a:gd name="T22" fmla="*/ 283 w 566"/>
                <a:gd name="T23" fmla="*/ 610 h 578"/>
                <a:gd name="T24" fmla="*/ 297 w 566"/>
                <a:gd name="T25" fmla="*/ 609 h 578"/>
                <a:gd name="T26" fmla="*/ 363 w 566"/>
                <a:gd name="T27" fmla="*/ 597 h 578"/>
                <a:gd name="T28" fmla="*/ 419 w 566"/>
                <a:gd name="T29" fmla="*/ 574 h 578"/>
                <a:gd name="T30" fmla="*/ 504 w 566"/>
                <a:gd name="T31" fmla="*/ 503 h 578"/>
                <a:gd name="T32" fmla="*/ 553 w 566"/>
                <a:gd name="T33" fmla="*/ 407 h 578"/>
                <a:gd name="T34" fmla="*/ 565 w 566"/>
                <a:gd name="T35" fmla="*/ 302 h 578"/>
                <a:gd name="T36" fmla="*/ 557 w 566"/>
                <a:gd name="T37" fmla="*/ 249 h 578"/>
                <a:gd name="T38" fmla="*/ 513 w 566"/>
                <a:gd name="T39" fmla="*/ 151 h 578"/>
                <a:gd name="T40" fmla="*/ 431 w 566"/>
                <a:gd name="T41" fmla="*/ 75 h 578"/>
                <a:gd name="T42" fmla="*/ 376 w 566"/>
                <a:gd name="T43" fmla="*/ 50 h 578"/>
                <a:gd name="T44" fmla="*/ 312 w 566"/>
                <a:gd name="T45" fmla="*/ 34 h 578"/>
                <a:gd name="T46" fmla="*/ 283 w 566"/>
                <a:gd name="T47" fmla="*/ 33 h 5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66" h="578">
                  <a:moveTo>
                    <a:pt x="283" y="0"/>
                  </a:moveTo>
                  <a:lnTo>
                    <a:pt x="189" y="17"/>
                  </a:lnTo>
                  <a:lnTo>
                    <a:pt x="134" y="42"/>
                  </a:lnTo>
                  <a:lnTo>
                    <a:pt x="52" y="118"/>
                  </a:lnTo>
                  <a:lnTo>
                    <a:pt x="8" y="216"/>
                  </a:lnTo>
                  <a:lnTo>
                    <a:pt x="0" y="269"/>
                  </a:lnTo>
                  <a:lnTo>
                    <a:pt x="1" y="322"/>
                  </a:lnTo>
                  <a:lnTo>
                    <a:pt x="32" y="424"/>
                  </a:lnTo>
                  <a:lnTo>
                    <a:pt x="99" y="509"/>
                  </a:lnTo>
                  <a:lnTo>
                    <a:pt x="203" y="564"/>
                  </a:lnTo>
                  <a:lnTo>
                    <a:pt x="268" y="576"/>
                  </a:lnTo>
                  <a:lnTo>
                    <a:pt x="283" y="577"/>
                  </a:lnTo>
                  <a:lnTo>
                    <a:pt x="297" y="576"/>
                  </a:lnTo>
                  <a:lnTo>
                    <a:pt x="363" y="564"/>
                  </a:lnTo>
                  <a:lnTo>
                    <a:pt x="419" y="541"/>
                  </a:lnTo>
                  <a:lnTo>
                    <a:pt x="504" y="470"/>
                  </a:lnTo>
                  <a:lnTo>
                    <a:pt x="553" y="374"/>
                  </a:lnTo>
                  <a:lnTo>
                    <a:pt x="565" y="269"/>
                  </a:lnTo>
                  <a:lnTo>
                    <a:pt x="557" y="216"/>
                  </a:lnTo>
                  <a:lnTo>
                    <a:pt x="513" y="118"/>
                  </a:lnTo>
                  <a:lnTo>
                    <a:pt x="431" y="42"/>
                  </a:lnTo>
                  <a:lnTo>
                    <a:pt x="376" y="17"/>
                  </a:lnTo>
                  <a:lnTo>
                    <a:pt x="312" y="1"/>
                  </a:lnTo>
                  <a:lnTo>
                    <a:pt x="283" y="0"/>
                  </a:lnTo>
                  <a:close/>
                </a:path>
              </a:pathLst>
            </a:custGeom>
            <a:solidFill>
              <a:srgbClr val="F4CC1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9" name="Freeform 46"/>
            <p:cNvSpPr>
              <a:spLocks/>
            </p:cNvSpPr>
            <p:nvPr/>
          </p:nvSpPr>
          <p:spPr bwMode="auto">
            <a:xfrm>
              <a:off x="297" y="35"/>
              <a:ext cx="560" cy="572"/>
            </a:xfrm>
            <a:custGeom>
              <a:avLst/>
              <a:gdLst>
                <a:gd name="T0" fmla="*/ 280 w 560"/>
                <a:gd name="T1" fmla="*/ 35 h 572"/>
                <a:gd name="T2" fmla="*/ 187 w 560"/>
                <a:gd name="T3" fmla="*/ 52 h 572"/>
                <a:gd name="T4" fmla="*/ 132 w 560"/>
                <a:gd name="T5" fmla="*/ 78 h 572"/>
                <a:gd name="T6" fmla="*/ 51 w 560"/>
                <a:gd name="T7" fmla="*/ 153 h 572"/>
                <a:gd name="T8" fmla="*/ 8 w 560"/>
                <a:gd name="T9" fmla="*/ 249 h 572"/>
                <a:gd name="T10" fmla="*/ 0 w 560"/>
                <a:gd name="T11" fmla="*/ 302 h 572"/>
                <a:gd name="T12" fmla="*/ 1 w 560"/>
                <a:gd name="T13" fmla="*/ 355 h 572"/>
                <a:gd name="T14" fmla="*/ 31 w 560"/>
                <a:gd name="T15" fmla="*/ 456 h 572"/>
                <a:gd name="T16" fmla="*/ 98 w 560"/>
                <a:gd name="T17" fmla="*/ 540 h 572"/>
                <a:gd name="T18" fmla="*/ 200 w 560"/>
                <a:gd name="T19" fmla="*/ 595 h 572"/>
                <a:gd name="T20" fmla="*/ 265 w 560"/>
                <a:gd name="T21" fmla="*/ 607 h 572"/>
                <a:gd name="T22" fmla="*/ 280 w 560"/>
                <a:gd name="T23" fmla="*/ 607 h 572"/>
                <a:gd name="T24" fmla="*/ 294 w 560"/>
                <a:gd name="T25" fmla="*/ 607 h 572"/>
                <a:gd name="T26" fmla="*/ 359 w 560"/>
                <a:gd name="T27" fmla="*/ 595 h 572"/>
                <a:gd name="T28" fmla="*/ 415 w 560"/>
                <a:gd name="T29" fmla="*/ 572 h 572"/>
                <a:gd name="T30" fmla="*/ 499 w 560"/>
                <a:gd name="T31" fmla="*/ 501 h 572"/>
                <a:gd name="T32" fmla="*/ 548 w 560"/>
                <a:gd name="T33" fmla="*/ 407 h 572"/>
                <a:gd name="T34" fmla="*/ 560 w 560"/>
                <a:gd name="T35" fmla="*/ 302 h 572"/>
                <a:gd name="T36" fmla="*/ 552 w 560"/>
                <a:gd name="T37" fmla="*/ 249 h 572"/>
                <a:gd name="T38" fmla="*/ 508 w 560"/>
                <a:gd name="T39" fmla="*/ 153 h 572"/>
                <a:gd name="T40" fmla="*/ 427 w 560"/>
                <a:gd name="T41" fmla="*/ 78 h 572"/>
                <a:gd name="T42" fmla="*/ 372 w 560"/>
                <a:gd name="T43" fmla="*/ 52 h 572"/>
                <a:gd name="T44" fmla="*/ 308 w 560"/>
                <a:gd name="T45" fmla="*/ 37 h 572"/>
                <a:gd name="T46" fmla="*/ 280 w 560"/>
                <a:gd name="T47" fmla="*/ 35 h 57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60" h="572">
                  <a:moveTo>
                    <a:pt x="280" y="0"/>
                  </a:moveTo>
                  <a:lnTo>
                    <a:pt x="187" y="17"/>
                  </a:lnTo>
                  <a:lnTo>
                    <a:pt x="132" y="43"/>
                  </a:lnTo>
                  <a:lnTo>
                    <a:pt x="51" y="118"/>
                  </a:lnTo>
                  <a:lnTo>
                    <a:pt x="8" y="214"/>
                  </a:lnTo>
                  <a:lnTo>
                    <a:pt x="0" y="267"/>
                  </a:lnTo>
                  <a:lnTo>
                    <a:pt x="1" y="320"/>
                  </a:lnTo>
                  <a:lnTo>
                    <a:pt x="31" y="421"/>
                  </a:lnTo>
                  <a:lnTo>
                    <a:pt x="98" y="505"/>
                  </a:lnTo>
                  <a:lnTo>
                    <a:pt x="200" y="560"/>
                  </a:lnTo>
                  <a:lnTo>
                    <a:pt x="265" y="572"/>
                  </a:lnTo>
                  <a:lnTo>
                    <a:pt x="280" y="572"/>
                  </a:lnTo>
                  <a:lnTo>
                    <a:pt x="294" y="572"/>
                  </a:lnTo>
                  <a:lnTo>
                    <a:pt x="359" y="560"/>
                  </a:lnTo>
                  <a:lnTo>
                    <a:pt x="415" y="537"/>
                  </a:lnTo>
                  <a:lnTo>
                    <a:pt x="499" y="466"/>
                  </a:lnTo>
                  <a:lnTo>
                    <a:pt x="548" y="372"/>
                  </a:lnTo>
                  <a:lnTo>
                    <a:pt x="560" y="267"/>
                  </a:lnTo>
                  <a:lnTo>
                    <a:pt x="552" y="214"/>
                  </a:lnTo>
                  <a:lnTo>
                    <a:pt x="508" y="118"/>
                  </a:lnTo>
                  <a:lnTo>
                    <a:pt x="427" y="43"/>
                  </a:lnTo>
                  <a:lnTo>
                    <a:pt x="372" y="17"/>
                  </a:lnTo>
                  <a:lnTo>
                    <a:pt x="308" y="2"/>
                  </a:lnTo>
                  <a:lnTo>
                    <a:pt x="280" y="0"/>
                  </a:lnTo>
                  <a:close/>
                </a:path>
              </a:pathLst>
            </a:custGeom>
            <a:solidFill>
              <a:srgbClr val="F4CD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0" name="Freeform 47"/>
            <p:cNvSpPr>
              <a:spLocks/>
            </p:cNvSpPr>
            <p:nvPr/>
          </p:nvSpPr>
          <p:spPr bwMode="auto">
            <a:xfrm>
              <a:off x="300" y="37"/>
              <a:ext cx="555" cy="567"/>
            </a:xfrm>
            <a:custGeom>
              <a:avLst/>
              <a:gdLst>
                <a:gd name="T0" fmla="*/ 278 w 555"/>
                <a:gd name="T1" fmla="*/ 38 h 567"/>
                <a:gd name="T2" fmla="*/ 186 w 555"/>
                <a:gd name="T3" fmla="*/ 54 h 567"/>
                <a:gd name="T4" fmla="*/ 87 w 555"/>
                <a:gd name="T5" fmla="*/ 114 h 567"/>
                <a:gd name="T6" fmla="*/ 25 w 555"/>
                <a:gd name="T7" fmla="*/ 200 h 567"/>
                <a:gd name="T8" fmla="*/ 0 w 555"/>
                <a:gd name="T9" fmla="*/ 302 h 567"/>
                <a:gd name="T10" fmla="*/ 1 w 555"/>
                <a:gd name="T11" fmla="*/ 354 h 567"/>
                <a:gd name="T12" fmla="*/ 31 w 555"/>
                <a:gd name="T13" fmla="*/ 455 h 567"/>
                <a:gd name="T14" fmla="*/ 97 w 555"/>
                <a:gd name="T15" fmla="*/ 538 h 567"/>
                <a:gd name="T16" fmla="*/ 199 w 555"/>
                <a:gd name="T17" fmla="*/ 592 h 567"/>
                <a:gd name="T18" fmla="*/ 263 w 555"/>
                <a:gd name="T19" fmla="*/ 604 h 567"/>
                <a:gd name="T20" fmla="*/ 278 w 555"/>
                <a:gd name="T21" fmla="*/ 604 h 567"/>
                <a:gd name="T22" fmla="*/ 292 w 555"/>
                <a:gd name="T23" fmla="*/ 604 h 567"/>
                <a:gd name="T24" fmla="*/ 356 w 555"/>
                <a:gd name="T25" fmla="*/ 592 h 567"/>
                <a:gd name="T26" fmla="*/ 458 w 555"/>
                <a:gd name="T27" fmla="*/ 538 h 567"/>
                <a:gd name="T28" fmla="*/ 524 w 555"/>
                <a:gd name="T29" fmla="*/ 455 h 567"/>
                <a:gd name="T30" fmla="*/ 554 w 555"/>
                <a:gd name="T31" fmla="*/ 354 h 567"/>
                <a:gd name="T32" fmla="*/ 555 w 555"/>
                <a:gd name="T33" fmla="*/ 302 h 567"/>
                <a:gd name="T34" fmla="*/ 547 w 555"/>
                <a:gd name="T35" fmla="*/ 250 h 567"/>
                <a:gd name="T36" fmla="*/ 504 w 555"/>
                <a:gd name="T37" fmla="*/ 154 h 567"/>
                <a:gd name="T38" fmla="*/ 424 w 555"/>
                <a:gd name="T39" fmla="*/ 80 h 567"/>
                <a:gd name="T40" fmla="*/ 306 w 555"/>
                <a:gd name="T41" fmla="*/ 39 h 567"/>
                <a:gd name="T42" fmla="*/ 278 w 555"/>
                <a:gd name="T43" fmla="*/ 38 h 567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55" h="567">
                  <a:moveTo>
                    <a:pt x="278" y="0"/>
                  </a:moveTo>
                  <a:lnTo>
                    <a:pt x="186" y="16"/>
                  </a:lnTo>
                  <a:lnTo>
                    <a:pt x="87" y="76"/>
                  </a:lnTo>
                  <a:lnTo>
                    <a:pt x="25" y="162"/>
                  </a:lnTo>
                  <a:lnTo>
                    <a:pt x="0" y="264"/>
                  </a:lnTo>
                  <a:lnTo>
                    <a:pt x="1" y="316"/>
                  </a:lnTo>
                  <a:lnTo>
                    <a:pt x="31" y="417"/>
                  </a:lnTo>
                  <a:lnTo>
                    <a:pt x="97" y="500"/>
                  </a:lnTo>
                  <a:lnTo>
                    <a:pt x="199" y="554"/>
                  </a:lnTo>
                  <a:lnTo>
                    <a:pt x="263" y="566"/>
                  </a:lnTo>
                  <a:lnTo>
                    <a:pt x="278" y="566"/>
                  </a:lnTo>
                  <a:lnTo>
                    <a:pt x="292" y="566"/>
                  </a:lnTo>
                  <a:lnTo>
                    <a:pt x="356" y="554"/>
                  </a:lnTo>
                  <a:lnTo>
                    <a:pt x="458" y="500"/>
                  </a:lnTo>
                  <a:lnTo>
                    <a:pt x="524" y="417"/>
                  </a:lnTo>
                  <a:lnTo>
                    <a:pt x="554" y="316"/>
                  </a:lnTo>
                  <a:lnTo>
                    <a:pt x="555" y="264"/>
                  </a:lnTo>
                  <a:lnTo>
                    <a:pt x="547" y="212"/>
                  </a:lnTo>
                  <a:lnTo>
                    <a:pt x="504" y="116"/>
                  </a:lnTo>
                  <a:lnTo>
                    <a:pt x="424" y="42"/>
                  </a:lnTo>
                  <a:lnTo>
                    <a:pt x="306" y="1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F4CF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1" name="Freeform 48"/>
            <p:cNvSpPr>
              <a:spLocks/>
            </p:cNvSpPr>
            <p:nvPr/>
          </p:nvSpPr>
          <p:spPr bwMode="auto">
            <a:xfrm>
              <a:off x="302" y="40"/>
              <a:ext cx="550" cy="562"/>
            </a:xfrm>
            <a:custGeom>
              <a:avLst/>
              <a:gdLst>
                <a:gd name="T0" fmla="*/ 275 w 550"/>
                <a:gd name="T1" fmla="*/ 40 h 562"/>
                <a:gd name="T2" fmla="*/ 183 w 550"/>
                <a:gd name="T3" fmla="*/ 57 h 562"/>
                <a:gd name="T4" fmla="*/ 86 w 550"/>
                <a:gd name="T5" fmla="*/ 116 h 562"/>
                <a:gd name="T6" fmla="*/ 24 w 550"/>
                <a:gd name="T7" fmla="*/ 201 h 562"/>
                <a:gd name="T8" fmla="*/ 0 w 550"/>
                <a:gd name="T9" fmla="*/ 302 h 562"/>
                <a:gd name="T10" fmla="*/ 1 w 550"/>
                <a:gd name="T11" fmla="*/ 354 h 562"/>
                <a:gd name="T12" fmla="*/ 31 w 550"/>
                <a:gd name="T13" fmla="*/ 453 h 562"/>
                <a:gd name="T14" fmla="*/ 96 w 550"/>
                <a:gd name="T15" fmla="*/ 536 h 562"/>
                <a:gd name="T16" fmla="*/ 197 w 550"/>
                <a:gd name="T17" fmla="*/ 590 h 562"/>
                <a:gd name="T18" fmla="*/ 260 w 550"/>
                <a:gd name="T19" fmla="*/ 601 h 562"/>
                <a:gd name="T20" fmla="*/ 275 w 550"/>
                <a:gd name="T21" fmla="*/ 602 h 562"/>
                <a:gd name="T22" fmla="*/ 289 w 550"/>
                <a:gd name="T23" fmla="*/ 601 h 562"/>
                <a:gd name="T24" fmla="*/ 352 w 550"/>
                <a:gd name="T25" fmla="*/ 590 h 562"/>
                <a:gd name="T26" fmla="*/ 453 w 550"/>
                <a:gd name="T27" fmla="*/ 536 h 562"/>
                <a:gd name="T28" fmla="*/ 519 w 550"/>
                <a:gd name="T29" fmla="*/ 453 h 562"/>
                <a:gd name="T30" fmla="*/ 548 w 550"/>
                <a:gd name="T31" fmla="*/ 354 h 562"/>
                <a:gd name="T32" fmla="*/ 549 w 550"/>
                <a:gd name="T33" fmla="*/ 302 h 562"/>
                <a:gd name="T34" fmla="*/ 542 w 550"/>
                <a:gd name="T35" fmla="*/ 251 h 562"/>
                <a:gd name="T36" fmla="*/ 499 w 550"/>
                <a:gd name="T37" fmla="*/ 156 h 562"/>
                <a:gd name="T38" fmla="*/ 419 w 550"/>
                <a:gd name="T39" fmla="*/ 82 h 562"/>
                <a:gd name="T40" fmla="*/ 303 w 550"/>
                <a:gd name="T41" fmla="*/ 42 h 562"/>
                <a:gd name="T42" fmla="*/ 275 w 550"/>
                <a:gd name="T43" fmla="*/ 40 h 56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550" h="562">
                  <a:moveTo>
                    <a:pt x="275" y="0"/>
                  </a:moveTo>
                  <a:lnTo>
                    <a:pt x="183" y="17"/>
                  </a:lnTo>
                  <a:lnTo>
                    <a:pt x="86" y="76"/>
                  </a:lnTo>
                  <a:lnTo>
                    <a:pt x="24" y="161"/>
                  </a:lnTo>
                  <a:lnTo>
                    <a:pt x="0" y="262"/>
                  </a:lnTo>
                  <a:lnTo>
                    <a:pt x="1" y="314"/>
                  </a:lnTo>
                  <a:lnTo>
                    <a:pt x="31" y="413"/>
                  </a:lnTo>
                  <a:lnTo>
                    <a:pt x="96" y="496"/>
                  </a:lnTo>
                  <a:lnTo>
                    <a:pt x="197" y="550"/>
                  </a:lnTo>
                  <a:lnTo>
                    <a:pt x="260" y="561"/>
                  </a:lnTo>
                  <a:lnTo>
                    <a:pt x="275" y="562"/>
                  </a:lnTo>
                  <a:lnTo>
                    <a:pt x="289" y="561"/>
                  </a:lnTo>
                  <a:lnTo>
                    <a:pt x="352" y="550"/>
                  </a:lnTo>
                  <a:lnTo>
                    <a:pt x="453" y="496"/>
                  </a:lnTo>
                  <a:lnTo>
                    <a:pt x="519" y="413"/>
                  </a:lnTo>
                  <a:lnTo>
                    <a:pt x="548" y="314"/>
                  </a:lnTo>
                  <a:lnTo>
                    <a:pt x="549" y="262"/>
                  </a:lnTo>
                  <a:lnTo>
                    <a:pt x="542" y="211"/>
                  </a:lnTo>
                  <a:lnTo>
                    <a:pt x="499" y="116"/>
                  </a:lnTo>
                  <a:lnTo>
                    <a:pt x="419" y="42"/>
                  </a:lnTo>
                  <a:lnTo>
                    <a:pt x="303" y="2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F3D01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2" name="Freeform 49"/>
            <p:cNvSpPr>
              <a:spLocks/>
            </p:cNvSpPr>
            <p:nvPr/>
          </p:nvSpPr>
          <p:spPr bwMode="auto">
            <a:xfrm>
              <a:off x="316" y="49"/>
              <a:ext cx="531" cy="542"/>
            </a:xfrm>
            <a:custGeom>
              <a:avLst/>
              <a:gdLst>
                <a:gd name="T0" fmla="*/ 266 w 531"/>
                <a:gd name="T1" fmla="*/ 50 h 542"/>
                <a:gd name="T2" fmla="*/ 174 w 531"/>
                <a:gd name="T3" fmla="*/ 67 h 542"/>
                <a:gd name="T4" fmla="*/ 120 w 531"/>
                <a:gd name="T5" fmla="*/ 94 h 542"/>
                <a:gd name="T6" fmla="*/ 41 w 531"/>
                <a:gd name="T7" fmla="*/ 173 h 542"/>
                <a:gd name="T8" fmla="*/ 4 w 531"/>
                <a:gd name="T9" fmla="*/ 274 h 542"/>
                <a:gd name="T10" fmla="*/ 0 w 531"/>
                <a:gd name="T11" fmla="*/ 327 h 542"/>
                <a:gd name="T12" fmla="*/ 7 w 531"/>
                <a:gd name="T13" fmla="*/ 381 h 542"/>
                <a:gd name="T14" fmla="*/ 49 w 531"/>
                <a:gd name="T15" fmla="*/ 479 h 542"/>
                <a:gd name="T16" fmla="*/ 131 w 531"/>
                <a:gd name="T17" fmla="*/ 554 h 542"/>
                <a:gd name="T18" fmla="*/ 187 w 531"/>
                <a:gd name="T19" fmla="*/ 578 h 542"/>
                <a:gd name="T20" fmla="*/ 252 w 531"/>
                <a:gd name="T21" fmla="*/ 591 h 542"/>
                <a:gd name="T22" fmla="*/ 266 w 531"/>
                <a:gd name="T23" fmla="*/ 591 h 542"/>
                <a:gd name="T24" fmla="*/ 279 w 531"/>
                <a:gd name="T25" fmla="*/ 591 h 542"/>
                <a:gd name="T26" fmla="*/ 345 w 531"/>
                <a:gd name="T27" fmla="*/ 578 h 542"/>
                <a:gd name="T28" fmla="*/ 400 w 531"/>
                <a:gd name="T29" fmla="*/ 554 h 542"/>
                <a:gd name="T30" fmla="*/ 482 w 531"/>
                <a:gd name="T31" fmla="*/ 479 h 542"/>
                <a:gd name="T32" fmla="*/ 525 w 531"/>
                <a:gd name="T33" fmla="*/ 381 h 542"/>
                <a:gd name="T34" fmla="*/ 531 w 531"/>
                <a:gd name="T35" fmla="*/ 327 h 542"/>
                <a:gd name="T36" fmla="*/ 528 w 531"/>
                <a:gd name="T37" fmla="*/ 274 h 542"/>
                <a:gd name="T38" fmla="*/ 490 w 531"/>
                <a:gd name="T39" fmla="*/ 173 h 542"/>
                <a:gd name="T40" fmla="*/ 412 w 531"/>
                <a:gd name="T41" fmla="*/ 94 h 542"/>
                <a:gd name="T42" fmla="*/ 358 w 531"/>
                <a:gd name="T43" fmla="*/ 67 h 542"/>
                <a:gd name="T44" fmla="*/ 293 w 531"/>
                <a:gd name="T45" fmla="*/ 51 h 542"/>
                <a:gd name="T46" fmla="*/ 266 w 531"/>
                <a:gd name="T47" fmla="*/ 50 h 54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31" h="542">
                  <a:moveTo>
                    <a:pt x="266" y="0"/>
                  </a:moveTo>
                  <a:lnTo>
                    <a:pt x="174" y="17"/>
                  </a:lnTo>
                  <a:lnTo>
                    <a:pt x="120" y="44"/>
                  </a:lnTo>
                  <a:lnTo>
                    <a:pt x="41" y="123"/>
                  </a:lnTo>
                  <a:lnTo>
                    <a:pt x="4" y="224"/>
                  </a:lnTo>
                  <a:lnTo>
                    <a:pt x="0" y="277"/>
                  </a:lnTo>
                  <a:lnTo>
                    <a:pt x="7" y="331"/>
                  </a:lnTo>
                  <a:lnTo>
                    <a:pt x="49" y="429"/>
                  </a:lnTo>
                  <a:lnTo>
                    <a:pt x="131" y="504"/>
                  </a:lnTo>
                  <a:lnTo>
                    <a:pt x="187" y="528"/>
                  </a:lnTo>
                  <a:lnTo>
                    <a:pt x="252" y="541"/>
                  </a:lnTo>
                  <a:lnTo>
                    <a:pt x="266" y="541"/>
                  </a:lnTo>
                  <a:lnTo>
                    <a:pt x="279" y="541"/>
                  </a:lnTo>
                  <a:lnTo>
                    <a:pt x="345" y="528"/>
                  </a:lnTo>
                  <a:lnTo>
                    <a:pt x="400" y="504"/>
                  </a:lnTo>
                  <a:lnTo>
                    <a:pt x="482" y="429"/>
                  </a:lnTo>
                  <a:lnTo>
                    <a:pt x="525" y="331"/>
                  </a:lnTo>
                  <a:lnTo>
                    <a:pt x="531" y="277"/>
                  </a:lnTo>
                  <a:lnTo>
                    <a:pt x="528" y="224"/>
                  </a:lnTo>
                  <a:lnTo>
                    <a:pt x="490" y="123"/>
                  </a:lnTo>
                  <a:lnTo>
                    <a:pt x="412" y="44"/>
                  </a:lnTo>
                  <a:lnTo>
                    <a:pt x="358" y="17"/>
                  </a:lnTo>
                  <a:lnTo>
                    <a:pt x="293" y="1"/>
                  </a:lnTo>
                  <a:lnTo>
                    <a:pt x="266" y="0"/>
                  </a:lnTo>
                  <a:close/>
                </a:path>
              </a:pathLst>
            </a:custGeom>
            <a:solidFill>
              <a:srgbClr val="F3D21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63" name="Freeform 50"/>
            <p:cNvSpPr>
              <a:spLocks/>
            </p:cNvSpPr>
            <p:nvPr/>
          </p:nvSpPr>
          <p:spPr bwMode="auto">
            <a:xfrm>
              <a:off x="330" y="59"/>
              <a:ext cx="512" cy="522"/>
            </a:xfrm>
            <a:custGeom>
              <a:avLst/>
              <a:gdLst>
                <a:gd name="T0" fmla="*/ 256 w 512"/>
                <a:gd name="T1" fmla="*/ 59 h 522"/>
                <a:gd name="T2" fmla="*/ 167 w 512"/>
                <a:gd name="T3" fmla="*/ 76 h 522"/>
                <a:gd name="T4" fmla="*/ 72 w 512"/>
                <a:gd name="T5" fmla="*/ 136 h 522"/>
                <a:gd name="T6" fmla="*/ 17 w 512"/>
                <a:gd name="T7" fmla="*/ 225 h 522"/>
                <a:gd name="T8" fmla="*/ 0 w 512"/>
                <a:gd name="T9" fmla="*/ 326 h 522"/>
                <a:gd name="T10" fmla="*/ 6 w 512"/>
                <a:gd name="T11" fmla="*/ 378 h 522"/>
                <a:gd name="T12" fmla="*/ 47 w 512"/>
                <a:gd name="T13" fmla="*/ 473 h 522"/>
                <a:gd name="T14" fmla="*/ 126 w 512"/>
                <a:gd name="T15" fmla="*/ 545 h 522"/>
                <a:gd name="T16" fmla="*/ 242 w 512"/>
                <a:gd name="T17" fmla="*/ 580 h 522"/>
                <a:gd name="T18" fmla="*/ 256 w 512"/>
                <a:gd name="T19" fmla="*/ 581 h 522"/>
                <a:gd name="T20" fmla="*/ 269 w 512"/>
                <a:gd name="T21" fmla="*/ 580 h 522"/>
                <a:gd name="T22" fmla="*/ 332 w 512"/>
                <a:gd name="T23" fmla="*/ 568 h 522"/>
                <a:gd name="T24" fmla="*/ 430 w 512"/>
                <a:gd name="T25" fmla="*/ 512 h 522"/>
                <a:gd name="T26" fmla="*/ 490 w 512"/>
                <a:gd name="T27" fmla="*/ 427 h 522"/>
                <a:gd name="T28" fmla="*/ 511 w 512"/>
                <a:gd name="T29" fmla="*/ 326 h 522"/>
                <a:gd name="T30" fmla="*/ 508 w 512"/>
                <a:gd name="T31" fmla="*/ 275 h 522"/>
                <a:gd name="T32" fmla="*/ 472 w 512"/>
                <a:gd name="T33" fmla="*/ 178 h 522"/>
                <a:gd name="T34" fmla="*/ 397 w 512"/>
                <a:gd name="T35" fmla="*/ 102 h 522"/>
                <a:gd name="T36" fmla="*/ 282 w 512"/>
                <a:gd name="T37" fmla="*/ 61 h 522"/>
                <a:gd name="T38" fmla="*/ 256 w 512"/>
                <a:gd name="T39" fmla="*/ 59 h 52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12" h="522">
                  <a:moveTo>
                    <a:pt x="256" y="0"/>
                  </a:moveTo>
                  <a:lnTo>
                    <a:pt x="167" y="17"/>
                  </a:lnTo>
                  <a:lnTo>
                    <a:pt x="72" y="77"/>
                  </a:lnTo>
                  <a:lnTo>
                    <a:pt x="17" y="166"/>
                  </a:lnTo>
                  <a:lnTo>
                    <a:pt x="0" y="267"/>
                  </a:lnTo>
                  <a:lnTo>
                    <a:pt x="6" y="319"/>
                  </a:lnTo>
                  <a:lnTo>
                    <a:pt x="47" y="414"/>
                  </a:lnTo>
                  <a:lnTo>
                    <a:pt x="126" y="486"/>
                  </a:lnTo>
                  <a:lnTo>
                    <a:pt x="242" y="521"/>
                  </a:lnTo>
                  <a:lnTo>
                    <a:pt x="256" y="522"/>
                  </a:lnTo>
                  <a:lnTo>
                    <a:pt x="269" y="521"/>
                  </a:lnTo>
                  <a:lnTo>
                    <a:pt x="332" y="509"/>
                  </a:lnTo>
                  <a:lnTo>
                    <a:pt x="430" y="453"/>
                  </a:lnTo>
                  <a:lnTo>
                    <a:pt x="490" y="368"/>
                  </a:lnTo>
                  <a:lnTo>
                    <a:pt x="511" y="267"/>
                  </a:lnTo>
                  <a:lnTo>
                    <a:pt x="508" y="216"/>
                  </a:lnTo>
                  <a:lnTo>
                    <a:pt x="472" y="119"/>
                  </a:lnTo>
                  <a:lnTo>
                    <a:pt x="397" y="43"/>
                  </a:lnTo>
                  <a:lnTo>
                    <a:pt x="282" y="2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3D41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8" name="Freeform 51"/>
            <p:cNvSpPr>
              <a:spLocks/>
            </p:cNvSpPr>
            <p:nvPr/>
          </p:nvSpPr>
          <p:spPr bwMode="auto">
            <a:xfrm>
              <a:off x="344" y="68"/>
              <a:ext cx="491" cy="502"/>
            </a:xfrm>
            <a:custGeom>
              <a:avLst/>
              <a:gdLst>
                <a:gd name="T0" fmla="*/ 245 w 491"/>
                <a:gd name="T1" fmla="*/ 69 h 502"/>
                <a:gd name="T2" fmla="*/ 156 w 491"/>
                <a:gd name="T3" fmla="*/ 86 h 502"/>
                <a:gd name="T4" fmla="*/ 60 w 491"/>
                <a:gd name="T5" fmla="*/ 152 h 502"/>
                <a:gd name="T6" fmla="*/ 9 w 491"/>
                <a:gd name="T7" fmla="*/ 246 h 502"/>
                <a:gd name="T8" fmla="*/ 0 w 491"/>
                <a:gd name="T9" fmla="*/ 299 h 502"/>
                <a:gd name="T10" fmla="*/ 1 w 491"/>
                <a:gd name="T11" fmla="*/ 352 h 502"/>
                <a:gd name="T12" fmla="*/ 36 w 491"/>
                <a:gd name="T13" fmla="*/ 453 h 502"/>
                <a:gd name="T14" fmla="*/ 113 w 491"/>
                <a:gd name="T15" fmla="*/ 531 h 502"/>
                <a:gd name="T16" fmla="*/ 232 w 491"/>
                <a:gd name="T17" fmla="*/ 570 h 502"/>
                <a:gd name="T18" fmla="*/ 245 w 491"/>
                <a:gd name="T19" fmla="*/ 570 h 502"/>
                <a:gd name="T20" fmla="*/ 258 w 491"/>
                <a:gd name="T21" fmla="*/ 570 h 502"/>
                <a:gd name="T22" fmla="*/ 322 w 491"/>
                <a:gd name="T23" fmla="*/ 557 h 502"/>
                <a:gd name="T24" fmla="*/ 421 w 491"/>
                <a:gd name="T25" fmla="*/ 496 h 502"/>
                <a:gd name="T26" fmla="*/ 477 w 491"/>
                <a:gd name="T27" fmla="*/ 404 h 502"/>
                <a:gd name="T28" fmla="*/ 490 w 491"/>
                <a:gd name="T29" fmla="*/ 299 h 502"/>
                <a:gd name="T30" fmla="*/ 481 w 491"/>
                <a:gd name="T31" fmla="*/ 246 h 502"/>
                <a:gd name="T32" fmla="*/ 429 w 491"/>
                <a:gd name="T33" fmla="*/ 152 h 502"/>
                <a:gd name="T34" fmla="*/ 334 w 491"/>
                <a:gd name="T35" fmla="*/ 86 h 502"/>
                <a:gd name="T36" fmla="*/ 270 w 491"/>
                <a:gd name="T37" fmla="*/ 70 h 502"/>
                <a:gd name="T38" fmla="*/ 245 w 491"/>
                <a:gd name="T39" fmla="*/ 69 h 5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91" h="502">
                  <a:moveTo>
                    <a:pt x="245" y="0"/>
                  </a:moveTo>
                  <a:lnTo>
                    <a:pt x="156" y="17"/>
                  </a:lnTo>
                  <a:lnTo>
                    <a:pt x="60" y="83"/>
                  </a:lnTo>
                  <a:lnTo>
                    <a:pt x="9" y="177"/>
                  </a:lnTo>
                  <a:lnTo>
                    <a:pt x="0" y="230"/>
                  </a:lnTo>
                  <a:lnTo>
                    <a:pt x="1" y="283"/>
                  </a:lnTo>
                  <a:lnTo>
                    <a:pt x="36" y="384"/>
                  </a:lnTo>
                  <a:lnTo>
                    <a:pt x="113" y="462"/>
                  </a:lnTo>
                  <a:lnTo>
                    <a:pt x="232" y="501"/>
                  </a:lnTo>
                  <a:lnTo>
                    <a:pt x="245" y="501"/>
                  </a:lnTo>
                  <a:lnTo>
                    <a:pt x="258" y="501"/>
                  </a:lnTo>
                  <a:lnTo>
                    <a:pt x="322" y="488"/>
                  </a:lnTo>
                  <a:lnTo>
                    <a:pt x="421" y="427"/>
                  </a:lnTo>
                  <a:lnTo>
                    <a:pt x="477" y="335"/>
                  </a:lnTo>
                  <a:lnTo>
                    <a:pt x="490" y="230"/>
                  </a:lnTo>
                  <a:lnTo>
                    <a:pt x="481" y="177"/>
                  </a:lnTo>
                  <a:lnTo>
                    <a:pt x="429" y="83"/>
                  </a:lnTo>
                  <a:lnTo>
                    <a:pt x="334" y="17"/>
                  </a:lnTo>
                  <a:lnTo>
                    <a:pt x="270" y="1"/>
                  </a:lnTo>
                  <a:lnTo>
                    <a:pt x="245" y="0"/>
                  </a:lnTo>
                  <a:close/>
                </a:path>
              </a:pathLst>
            </a:custGeom>
            <a:solidFill>
              <a:srgbClr val="F4D70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29" name="Freeform 52"/>
            <p:cNvSpPr>
              <a:spLocks/>
            </p:cNvSpPr>
            <p:nvPr/>
          </p:nvSpPr>
          <p:spPr bwMode="auto">
            <a:xfrm>
              <a:off x="357" y="78"/>
              <a:ext cx="473" cy="482"/>
            </a:xfrm>
            <a:custGeom>
              <a:avLst/>
              <a:gdLst>
                <a:gd name="T0" fmla="*/ 248 w 473"/>
                <a:gd name="T1" fmla="*/ 78 h 482"/>
                <a:gd name="T2" fmla="*/ 224 w 473"/>
                <a:gd name="T3" fmla="*/ 78 h 482"/>
                <a:gd name="T4" fmla="*/ 212 w 473"/>
                <a:gd name="T5" fmla="*/ 79 h 482"/>
                <a:gd name="T6" fmla="*/ 146 w 473"/>
                <a:gd name="T7" fmla="*/ 97 h 482"/>
                <a:gd name="T8" fmla="*/ 92 w 473"/>
                <a:gd name="T9" fmla="*/ 127 h 482"/>
                <a:gd name="T10" fmla="*/ 21 w 473"/>
                <a:gd name="T11" fmla="*/ 216 h 482"/>
                <a:gd name="T12" fmla="*/ 0 w 473"/>
                <a:gd name="T13" fmla="*/ 325 h 482"/>
                <a:gd name="T14" fmla="*/ 7 w 473"/>
                <a:gd name="T15" fmla="*/ 380 h 482"/>
                <a:gd name="T16" fmla="*/ 58 w 473"/>
                <a:gd name="T17" fmla="*/ 479 h 482"/>
                <a:gd name="T18" fmla="*/ 157 w 473"/>
                <a:gd name="T19" fmla="*/ 545 h 482"/>
                <a:gd name="T20" fmla="*/ 224 w 473"/>
                <a:gd name="T21" fmla="*/ 559 h 482"/>
                <a:gd name="T22" fmla="*/ 248 w 473"/>
                <a:gd name="T23" fmla="*/ 559 h 482"/>
                <a:gd name="T24" fmla="*/ 315 w 473"/>
                <a:gd name="T25" fmla="*/ 545 h 482"/>
                <a:gd name="T26" fmla="*/ 370 w 473"/>
                <a:gd name="T27" fmla="*/ 517 h 482"/>
                <a:gd name="T28" fmla="*/ 445 w 473"/>
                <a:gd name="T29" fmla="*/ 432 h 482"/>
                <a:gd name="T30" fmla="*/ 472 w 473"/>
                <a:gd name="T31" fmla="*/ 325 h 482"/>
                <a:gd name="T32" fmla="*/ 467 w 473"/>
                <a:gd name="T33" fmla="*/ 269 h 482"/>
                <a:gd name="T34" fmla="*/ 421 w 473"/>
                <a:gd name="T35" fmla="*/ 168 h 482"/>
                <a:gd name="T36" fmla="*/ 326 w 473"/>
                <a:gd name="T37" fmla="*/ 97 h 482"/>
                <a:gd name="T38" fmla="*/ 260 w 473"/>
                <a:gd name="T39" fmla="*/ 79 h 48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73" h="482">
                  <a:moveTo>
                    <a:pt x="248" y="0"/>
                  </a:moveTo>
                  <a:lnTo>
                    <a:pt x="224" y="0"/>
                  </a:lnTo>
                  <a:lnTo>
                    <a:pt x="212" y="1"/>
                  </a:lnTo>
                  <a:lnTo>
                    <a:pt x="146" y="19"/>
                  </a:lnTo>
                  <a:lnTo>
                    <a:pt x="92" y="49"/>
                  </a:lnTo>
                  <a:lnTo>
                    <a:pt x="21" y="138"/>
                  </a:lnTo>
                  <a:lnTo>
                    <a:pt x="0" y="247"/>
                  </a:lnTo>
                  <a:lnTo>
                    <a:pt x="7" y="302"/>
                  </a:lnTo>
                  <a:lnTo>
                    <a:pt x="58" y="401"/>
                  </a:lnTo>
                  <a:lnTo>
                    <a:pt x="157" y="467"/>
                  </a:lnTo>
                  <a:lnTo>
                    <a:pt x="224" y="481"/>
                  </a:lnTo>
                  <a:lnTo>
                    <a:pt x="248" y="481"/>
                  </a:lnTo>
                  <a:lnTo>
                    <a:pt x="315" y="467"/>
                  </a:lnTo>
                  <a:lnTo>
                    <a:pt x="370" y="439"/>
                  </a:lnTo>
                  <a:lnTo>
                    <a:pt x="445" y="354"/>
                  </a:lnTo>
                  <a:lnTo>
                    <a:pt x="472" y="247"/>
                  </a:lnTo>
                  <a:lnTo>
                    <a:pt x="467" y="191"/>
                  </a:lnTo>
                  <a:lnTo>
                    <a:pt x="421" y="90"/>
                  </a:lnTo>
                  <a:lnTo>
                    <a:pt x="326" y="19"/>
                  </a:lnTo>
                  <a:lnTo>
                    <a:pt x="260" y="1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5DB0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0" name="Freeform 53"/>
            <p:cNvSpPr>
              <a:spLocks/>
            </p:cNvSpPr>
            <p:nvPr/>
          </p:nvSpPr>
          <p:spPr bwMode="auto">
            <a:xfrm>
              <a:off x="371" y="87"/>
              <a:ext cx="453" cy="462"/>
            </a:xfrm>
            <a:custGeom>
              <a:avLst/>
              <a:gdLst>
                <a:gd name="T0" fmla="*/ 226 w 453"/>
                <a:gd name="T1" fmla="*/ 87 h 462"/>
                <a:gd name="T2" fmla="*/ 139 w 453"/>
                <a:gd name="T3" fmla="*/ 105 h 462"/>
                <a:gd name="T4" fmla="*/ 48 w 453"/>
                <a:gd name="T5" fmla="*/ 173 h 462"/>
                <a:gd name="T6" fmla="*/ 4 w 453"/>
                <a:gd name="T7" fmla="*/ 271 h 462"/>
                <a:gd name="T8" fmla="*/ 0 w 453"/>
                <a:gd name="T9" fmla="*/ 324 h 462"/>
                <a:gd name="T10" fmla="*/ 7 w 453"/>
                <a:gd name="T11" fmla="*/ 377 h 462"/>
                <a:gd name="T12" fmla="*/ 56 w 453"/>
                <a:gd name="T13" fmla="*/ 472 h 462"/>
                <a:gd name="T14" fmla="*/ 150 w 453"/>
                <a:gd name="T15" fmla="*/ 535 h 462"/>
                <a:gd name="T16" fmla="*/ 214 w 453"/>
                <a:gd name="T17" fmla="*/ 548 h 462"/>
                <a:gd name="T18" fmla="*/ 226 w 453"/>
                <a:gd name="T19" fmla="*/ 549 h 462"/>
                <a:gd name="T20" fmla="*/ 238 w 453"/>
                <a:gd name="T21" fmla="*/ 548 h 462"/>
                <a:gd name="T22" fmla="*/ 302 w 453"/>
                <a:gd name="T23" fmla="*/ 535 h 462"/>
                <a:gd name="T24" fmla="*/ 397 w 453"/>
                <a:gd name="T25" fmla="*/ 472 h 462"/>
                <a:gd name="T26" fmla="*/ 445 w 453"/>
                <a:gd name="T27" fmla="*/ 377 h 462"/>
                <a:gd name="T28" fmla="*/ 452 w 453"/>
                <a:gd name="T29" fmla="*/ 324 h 462"/>
                <a:gd name="T30" fmla="*/ 448 w 453"/>
                <a:gd name="T31" fmla="*/ 271 h 462"/>
                <a:gd name="T32" fmla="*/ 404 w 453"/>
                <a:gd name="T33" fmla="*/ 173 h 462"/>
                <a:gd name="T34" fmla="*/ 313 w 453"/>
                <a:gd name="T35" fmla="*/ 105 h 462"/>
                <a:gd name="T36" fmla="*/ 249 w 453"/>
                <a:gd name="T37" fmla="*/ 88 h 462"/>
                <a:gd name="T38" fmla="*/ 226 w 453"/>
                <a:gd name="T39" fmla="*/ 87 h 46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53" h="462">
                  <a:moveTo>
                    <a:pt x="226" y="0"/>
                  </a:moveTo>
                  <a:lnTo>
                    <a:pt x="139" y="18"/>
                  </a:lnTo>
                  <a:lnTo>
                    <a:pt x="48" y="86"/>
                  </a:lnTo>
                  <a:lnTo>
                    <a:pt x="4" y="184"/>
                  </a:lnTo>
                  <a:lnTo>
                    <a:pt x="0" y="237"/>
                  </a:lnTo>
                  <a:lnTo>
                    <a:pt x="7" y="290"/>
                  </a:lnTo>
                  <a:lnTo>
                    <a:pt x="56" y="385"/>
                  </a:lnTo>
                  <a:lnTo>
                    <a:pt x="150" y="448"/>
                  </a:lnTo>
                  <a:lnTo>
                    <a:pt x="214" y="461"/>
                  </a:lnTo>
                  <a:lnTo>
                    <a:pt x="226" y="462"/>
                  </a:lnTo>
                  <a:lnTo>
                    <a:pt x="238" y="461"/>
                  </a:lnTo>
                  <a:lnTo>
                    <a:pt x="302" y="448"/>
                  </a:lnTo>
                  <a:lnTo>
                    <a:pt x="397" y="385"/>
                  </a:lnTo>
                  <a:lnTo>
                    <a:pt x="445" y="290"/>
                  </a:lnTo>
                  <a:lnTo>
                    <a:pt x="452" y="237"/>
                  </a:lnTo>
                  <a:lnTo>
                    <a:pt x="448" y="184"/>
                  </a:lnTo>
                  <a:lnTo>
                    <a:pt x="404" y="86"/>
                  </a:lnTo>
                  <a:lnTo>
                    <a:pt x="313" y="18"/>
                  </a:lnTo>
                  <a:lnTo>
                    <a:pt x="249" y="1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F5DD0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1" name="Freeform 54"/>
            <p:cNvSpPr>
              <a:spLocks/>
            </p:cNvSpPr>
            <p:nvPr/>
          </p:nvSpPr>
          <p:spPr bwMode="auto">
            <a:xfrm>
              <a:off x="386" y="96"/>
              <a:ext cx="432" cy="442"/>
            </a:xfrm>
            <a:custGeom>
              <a:avLst/>
              <a:gdLst>
                <a:gd name="T0" fmla="*/ 216 w 432"/>
                <a:gd name="T1" fmla="*/ 97 h 442"/>
                <a:gd name="T2" fmla="*/ 128 w 432"/>
                <a:gd name="T3" fmla="*/ 116 h 442"/>
                <a:gd name="T4" fmla="*/ 76 w 432"/>
                <a:gd name="T5" fmla="*/ 148 h 442"/>
                <a:gd name="T6" fmla="*/ 12 w 432"/>
                <a:gd name="T7" fmla="*/ 241 h 442"/>
                <a:gd name="T8" fmla="*/ 0 w 432"/>
                <a:gd name="T9" fmla="*/ 295 h 442"/>
                <a:gd name="T10" fmla="*/ 2 w 432"/>
                <a:gd name="T11" fmla="*/ 351 h 442"/>
                <a:gd name="T12" fmla="*/ 44 w 432"/>
                <a:gd name="T13" fmla="*/ 453 h 442"/>
                <a:gd name="T14" fmla="*/ 139 w 432"/>
                <a:gd name="T15" fmla="*/ 523 h 442"/>
                <a:gd name="T16" fmla="*/ 205 w 432"/>
                <a:gd name="T17" fmla="*/ 538 h 442"/>
                <a:gd name="T18" fmla="*/ 216 w 432"/>
                <a:gd name="T19" fmla="*/ 538 h 442"/>
                <a:gd name="T20" fmla="*/ 227 w 432"/>
                <a:gd name="T21" fmla="*/ 538 h 442"/>
                <a:gd name="T22" fmla="*/ 294 w 432"/>
                <a:gd name="T23" fmla="*/ 523 h 442"/>
                <a:gd name="T24" fmla="*/ 347 w 432"/>
                <a:gd name="T25" fmla="*/ 494 h 442"/>
                <a:gd name="T26" fmla="*/ 416 w 432"/>
                <a:gd name="T27" fmla="*/ 405 h 442"/>
                <a:gd name="T28" fmla="*/ 432 w 432"/>
                <a:gd name="T29" fmla="*/ 295 h 442"/>
                <a:gd name="T30" fmla="*/ 420 w 432"/>
                <a:gd name="T31" fmla="*/ 241 h 442"/>
                <a:gd name="T32" fmla="*/ 356 w 432"/>
                <a:gd name="T33" fmla="*/ 148 h 442"/>
                <a:gd name="T34" fmla="*/ 304 w 432"/>
                <a:gd name="T35" fmla="*/ 116 h 442"/>
                <a:gd name="T36" fmla="*/ 238 w 432"/>
                <a:gd name="T37" fmla="*/ 98 h 442"/>
                <a:gd name="T38" fmla="*/ 216 w 432"/>
                <a:gd name="T39" fmla="*/ 97 h 44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432" h="442">
                  <a:moveTo>
                    <a:pt x="216" y="0"/>
                  </a:moveTo>
                  <a:lnTo>
                    <a:pt x="128" y="19"/>
                  </a:lnTo>
                  <a:lnTo>
                    <a:pt x="76" y="51"/>
                  </a:lnTo>
                  <a:lnTo>
                    <a:pt x="12" y="144"/>
                  </a:lnTo>
                  <a:lnTo>
                    <a:pt x="0" y="198"/>
                  </a:lnTo>
                  <a:lnTo>
                    <a:pt x="2" y="254"/>
                  </a:lnTo>
                  <a:lnTo>
                    <a:pt x="44" y="356"/>
                  </a:lnTo>
                  <a:lnTo>
                    <a:pt x="139" y="426"/>
                  </a:lnTo>
                  <a:lnTo>
                    <a:pt x="205" y="441"/>
                  </a:lnTo>
                  <a:lnTo>
                    <a:pt x="216" y="441"/>
                  </a:lnTo>
                  <a:lnTo>
                    <a:pt x="227" y="441"/>
                  </a:lnTo>
                  <a:lnTo>
                    <a:pt x="294" y="426"/>
                  </a:lnTo>
                  <a:lnTo>
                    <a:pt x="347" y="397"/>
                  </a:lnTo>
                  <a:lnTo>
                    <a:pt x="416" y="308"/>
                  </a:lnTo>
                  <a:lnTo>
                    <a:pt x="432" y="198"/>
                  </a:lnTo>
                  <a:lnTo>
                    <a:pt x="420" y="144"/>
                  </a:lnTo>
                  <a:lnTo>
                    <a:pt x="356" y="51"/>
                  </a:lnTo>
                  <a:lnTo>
                    <a:pt x="304" y="19"/>
                  </a:lnTo>
                  <a:lnTo>
                    <a:pt x="238" y="1"/>
                  </a:lnTo>
                  <a:lnTo>
                    <a:pt x="216" y="0"/>
                  </a:lnTo>
                  <a:close/>
                </a:path>
              </a:pathLst>
            </a:custGeom>
            <a:solidFill>
              <a:srgbClr val="F5E00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2" name="Freeform 55"/>
            <p:cNvSpPr>
              <a:spLocks/>
            </p:cNvSpPr>
            <p:nvPr/>
          </p:nvSpPr>
          <p:spPr bwMode="auto">
            <a:xfrm>
              <a:off x="400" y="105"/>
              <a:ext cx="412" cy="422"/>
            </a:xfrm>
            <a:custGeom>
              <a:avLst/>
              <a:gdLst>
                <a:gd name="T0" fmla="*/ 206 w 412"/>
                <a:gd name="T1" fmla="*/ 106 h 422"/>
                <a:gd name="T2" fmla="*/ 122 w 412"/>
                <a:gd name="T3" fmla="*/ 124 h 422"/>
                <a:gd name="T4" fmla="*/ 36 w 412"/>
                <a:gd name="T5" fmla="*/ 196 h 422"/>
                <a:gd name="T6" fmla="*/ 0 w 412"/>
                <a:gd name="T7" fmla="*/ 295 h 422"/>
                <a:gd name="T8" fmla="*/ 2 w 412"/>
                <a:gd name="T9" fmla="*/ 349 h 422"/>
                <a:gd name="T10" fmla="*/ 42 w 412"/>
                <a:gd name="T11" fmla="*/ 447 h 422"/>
                <a:gd name="T12" fmla="*/ 132 w 412"/>
                <a:gd name="T13" fmla="*/ 513 h 422"/>
                <a:gd name="T14" fmla="*/ 195 w 412"/>
                <a:gd name="T15" fmla="*/ 527 h 422"/>
                <a:gd name="T16" fmla="*/ 206 w 412"/>
                <a:gd name="T17" fmla="*/ 528 h 422"/>
                <a:gd name="T18" fmla="*/ 217 w 412"/>
                <a:gd name="T19" fmla="*/ 527 h 422"/>
                <a:gd name="T20" fmla="*/ 280 w 412"/>
                <a:gd name="T21" fmla="*/ 513 h 422"/>
                <a:gd name="T22" fmla="*/ 370 w 412"/>
                <a:gd name="T23" fmla="*/ 447 h 422"/>
                <a:gd name="T24" fmla="*/ 411 w 412"/>
                <a:gd name="T25" fmla="*/ 349 h 422"/>
                <a:gd name="T26" fmla="*/ 412 w 412"/>
                <a:gd name="T27" fmla="*/ 295 h 422"/>
                <a:gd name="T28" fmla="*/ 401 w 412"/>
                <a:gd name="T29" fmla="*/ 243 h 422"/>
                <a:gd name="T30" fmla="*/ 340 w 412"/>
                <a:gd name="T31" fmla="*/ 155 h 422"/>
                <a:gd name="T32" fmla="*/ 227 w 412"/>
                <a:gd name="T33" fmla="*/ 107 h 422"/>
                <a:gd name="T34" fmla="*/ 206 w 412"/>
                <a:gd name="T35" fmla="*/ 106 h 42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412" h="422">
                  <a:moveTo>
                    <a:pt x="206" y="0"/>
                  </a:moveTo>
                  <a:lnTo>
                    <a:pt x="122" y="18"/>
                  </a:lnTo>
                  <a:lnTo>
                    <a:pt x="36" y="90"/>
                  </a:lnTo>
                  <a:lnTo>
                    <a:pt x="0" y="189"/>
                  </a:lnTo>
                  <a:lnTo>
                    <a:pt x="2" y="243"/>
                  </a:lnTo>
                  <a:lnTo>
                    <a:pt x="42" y="341"/>
                  </a:lnTo>
                  <a:lnTo>
                    <a:pt x="132" y="407"/>
                  </a:lnTo>
                  <a:lnTo>
                    <a:pt x="195" y="421"/>
                  </a:lnTo>
                  <a:lnTo>
                    <a:pt x="206" y="422"/>
                  </a:lnTo>
                  <a:lnTo>
                    <a:pt x="217" y="421"/>
                  </a:lnTo>
                  <a:lnTo>
                    <a:pt x="280" y="407"/>
                  </a:lnTo>
                  <a:lnTo>
                    <a:pt x="370" y="341"/>
                  </a:lnTo>
                  <a:lnTo>
                    <a:pt x="411" y="243"/>
                  </a:lnTo>
                  <a:lnTo>
                    <a:pt x="412" y="189"/>
                  </a:lnTo>
                  <a:lnTo>
                    <a:pt x="401" y="137"/>
                  </a:lnTo>
                  <a:lnTo>
                    <a:pt x="340" y="49"/>
                  </a:lnTo>
                  <a:lnTo>
                    <a:pt x="227" y="1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F5E30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3" name="Freeform 56"/>
            <p:cNvSpPr>
              <a:spLocks/>
            </p:cNvSpPr>
            <p:nvPr/>
          </p:nvSpPr>
          <p:spPr bwMode="auto">
            <a:xfrm>
              <a:off x="413" y="115"/>
              <a:ext cx="395" cy="402"/>
            </a:xfrm>
            <a:custGeom>
              <a:avLst/>
              <a:gdLst>
                <a:gd name="T0" fmla="*/ 207 w 395"/>
                <a:gd name="T1" fmla="*/ 116 h 402"/>
                <a:gd name="T2" fmla="*/ 187 w 395"/>
                <a:gd name="T3" fmla="*/ 116 h 402"/>
                <a:gd name="T4" fmla="*/ 177 w 395"/>
                <a:gd name="T5" fmla="*/ 116 h 402"/>
                <a:gd name="T6" fmla="*/ 112 w 395"/>
                <a:gd name="T7" fmla="*/ 135 h 402"/>
                <a:gd name="T8" fmla="*/ 62 w 395"/>
                <a:gd name="T9" fmla="*/ 169 h 402"/>
                <a:gd name="T10" fmla="*/ 6 w 395"/>
                <a:gd name="T11" fmla="*/ 266 h 402"/>
                <a:gd name="T12" fmla="*/ 0 w 395"/>
                <a:gd name="T13" fmla="*/ 321 h 402"/>
                <a:gd name="T14" fmla="*/ 9 w 395"/>
                <a:gd name="T15" fmla="*/ 376 h 402"/>
                <a:gd name="T16" fmla="*/ 69 w 395"/>
                <a:gd name="T17" fmla="*/ 470 h 402"/>
                <a:gd name="T18" fmla="*/ 121 w 395"/>
                <a:gd name="T19" fmla="*/ 501 h 402"/>
                <a:gd name="T20" fmla="*/ 187 w 395"/>
                <a:gd name="T21" fmla="*/ 517 h 402"/>
                <a:gd name="T22" fmla="*/ 197 w 395"/>
                <a:gd name="T23" fmla="*/ 517 h 402"/>
                <a:gd name="T24" fmla="*/ 207 w 395"/>
                <a:gd name="T25" fmla="*/ 517 h 402"/>
                <a:gd name="T26" fmla="*/ 273 w 395"/>
                <a:gd name="T27" fmla="*/ 501 h 402"/>
                <a:gd name="T28" fmla="*/ 325 w 395"/>
                <a:gd name="T29" fmla="*/ 470 h 402"/>
                <a:gd name="T30" fmla="*/ 386 w 395"/>
                <a:gd name="T31" fmla="*/ 376 h 402"/>
                <a:gd name="T32" fmla="*/ 394 w 395"/>
                <a:gd name="T33" fmla="*/ 321 h 402"/>
                <a:gd name="T34" fmla="*/ 389 w 395"/>
                <a:gd name="T35" fmla="*/ 266 h 402"/>
                <a:gd name="T36" fmla="*/ 368 w 395"/>
                <a:gd name="T37" fmla="*/ 214 h 402"/>
                <a:gd name="T38" fmla="*/ 333 w 395"/>
                <a:gd name="T39" fmla="*/ 169 h 402"/>
                <a:gd name="T40" fmla="*/ 282 w 395"/>
                <a:gd name="T41" fmla="*/ 135 h 402"/>
                <a:gd name="T42" fmla="*/ 217 w 395"/>
                <a:gd name="T43" fmla="*/ 116 h 40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95" h="402">
                  <a:moveTo>
                    <a:pt x="207" y="0"/>
                  </a:moveTo>
                  <a:lnTo>
                    <a:pt x="187" y="0"/>
                  </a:lnTo>
                  <a:lnTo>
                    <a:pt x="177" y="0"/>
                  </a:lnTo>
                  <a:lnTo>
                    <a:pt x="112" y="19"/>
                  </a:lnTo>
                  <a:lnTo>
                    <a:pt x="62" y="53"/>
                  </a:lnTo>
                  <a:lnTo>
                    <a:pt x="6" y="150"/>
                  </a:lnTo>
                  <a:lnTo>
                    <a:pt x="0" y="205"/>
                  </a:lnTo>
                  <a:lnTo>
                    <a:pt x="9" y="260"/>
                  </a:lnTo>
                  <a:lnTo>
                    <a:pt x="69" y="354"/>
                  </a:lnTo>
                  <a:lnTo>
                    <a:pt x="121" y="385"/>
                  </a:lnTo>
                  <a:lnTo>
                    <a:pt x="187" y="401"/>
                  </a:lnTo>
                  <a:lnTo>
                    <a:pt x="197" y="401"/>
                  </a:lnTo>
                  <a:lnTo>
                    <a:pt x="207" y="401"/>
                  </a:lnTo>
                  <a:lnTo>
                    <a:pt x="273" y="385"/>
                  </a:lnTo>
                  <a:lnTo>
                    <a:pt x="325" y="354"/>
                  </a:lnTo>
                  <a:lnTo>
                    <a:pt x="386" y="260"/>
                  </a:lnTo>
                  <a:lnTo>
                    <a:pt x="394" y="205"/>
                  </a:lnTo>
                  <a:lnTo>
                    <a:pt x="389" y="150"/>
                  </a:lnTo>
                  <a:lnTo>
                    <a:pt x="368" y="98"/>
                  </a:lnTo>
                  <a:lnTo>
                    <a:pt x="333" y="53"/>
                  </a:lnTo>
                  <a:lnTo>
                    <a:pt x="282" y="19"/>
                  </a:lnTo>
                  <a:lnTo>
                    <a:pt x="217" y="0"/>
                  </a:lnTo>
                  <a:lnTo>
                    <a:pt x="207" y="0"/>
                  </a:lnTo>
                  <a:close/>
                </a:path>
              </a:pathLst>
            </a:custGeom>
            <a:solidFill>
              <a:srgbClr val="F5E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34" name="Picture 5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7" y="124"/>
              <a:ext cx="375" cy="382"/>
            </a:xfrm>
            <a:prstGeom prst="rect">
              <a:avLst/>
            </a:prstGeom>
            <a:noFill/>
          </p:spPr>
        </p:pic>
        <p:sp>
          <p:nvSpPr>
            <p:cNvPr id="135" name="Freeform 58"/>
            <p:cNvSpPr>
              <a:spLocks/>
            </p:cNvSpPr>
            <p:nvPr/>
          </p:nvSpPr>
          <p:spPr bwMode="auto">
            <a:xfrm>
              <a:off x="70" y="372"/>
              <a:ext cx="1025" cy="280"/>
            </a:xfrm>
            <a:custGeom>
              <a:avLst/>
              <a:gdLst>
                <a:gd name="T0" fmla="*/ 957 w 1025"/>
                <a:gd name="T1" fmla="*/ 372 h 280"/>
                <a:gd name="T2" fmla="*/ 501 w 1025"/>
                <a:gd name="T3" fmla="*/ 611 h 280"/>
                <a:gd name="T4" fmla="*/ 439 w 1025"/>
                <a:gd name="T5" fmla="*/ 558 h 280"/>
                <a:gd name="T6" fmla="*/ 371 w 1025"/>
                <a:gd name="T7" fmla="*/ 510 h 280"/>
                <a:gd name="T8" fmla="*/ 297 w 1025"/>
                <a:gd name="T9" fmla="*/ 467 h 280"/>
                <a:gd name="T10" fmla="*/ 219 w 1025"/>
                <a:gd name="T11" fmla="*/ 429 h 280"/>
                <a:gd name="T12" fmla="*/ 142 w 1025"/>
                <a:gd name="T13" fmla="*/ 399 h 280"/>
                <a:gd name="T14" fmla="*/ 62 w 1025"/>
                <a:gd name="T15" fmla="*/ 375 h 280"/>
                <a:gd name="T16" fmla="*/ 54 w 1025"/>
                <a:gd name="T17" fmla="*/ 373 h 280"/>
                <a:gd name="T18" fmla="*/ 0 w 1025"/>
                <a:gd name="T19" fmla="*/ 408 h 280"/>
                <a:gd name="T20" fmla="*/ 508 w 1025"/>
                <a:gd name="T21" fmla="*/ 652 h 280"/>
                <a:gd name="T22" fmla="*/ 1025 w 1025"/>
                <a:gd name="T23" fmla="*/ 422 h 280"/>
                <a:gd name="T24" fmla="*/ 978 w 1025"/>
                <a:gd name="T25" fmla="*/ 375 h 280"/>
                <a:gd name="T26" fmla="*/ 957 w 1025"/>
                <a:gd name="T27" fmla="*/ 372 h 28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1025" h="280">
                  <a:moveTo>
                    <a:pt x="957" y="0"/>
                  </a:moveTo>
                  <a:lnTo>
                    <a:pt x="501" y="239"/>
                  </a:lnTo>
                  <a:lnTo>
                    <a:pt x="439" y="186"/>
                  </a:lnTo>
                  <a:lnTo>
                    <a:pt x="371" y="138"/>
                  </a:lnTo>
                  <a:lnTo>
                    <a:pt x="297" y="95"/>
                  </a:lnTo>
                  <a:lnTo>
                    <a:pt x="219" y="57"/>
                  </a:lnTo>
                  <a:lnTo>
                    <a:pt x="142" y="27"/>
                  </a:lnTo>
                  <a:lnTo>
                    <a:pt x="62" y="3"/>
                  </a:lnTo>
                  <a:lnTo>
                    <a:pt x="54" y="1"/>
                  </a:lnTo>
                  <a:lnTo>
                    <a:pt x="0" y="36"/>
                  </a:lnTo>
                  <a:lnTo>
                    <a:pt x="508" y="280"/>
                  </a:lnTo>
                  <a:lnTo>
                    <a:pt x="1025" y="50"/>
                  </a:lnTo>
                  <a:lnTo>
                    <a:pt x="978" y="3"/>
                  </a:lnTo>
                  <a:lnTo>
                    <a:pt x="957" y="0"/>
                  </a:lnTo>
                  <a:close/>
                </a:path>
              </a:pathLst>
            </a:custGeom>
            <a:solidFill>
              <a:srgbClr val="BF84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6" name="Freeform 59"/>
            <p:cNvSpPr>
              <a:spLocks/>
            </p:cNvSpPr>
            <p:nvPr/>
          </p:nvSpPr>
          <p:spPr bwMode="auto">
            <a:xfrm>
              <a:off x="85" y="379"/>
              <a:ext cx="1001" cy="265"/>
            </a:xfrm>
            <a:custGeom>
              <a:avLst/>
              <a:gdLst>
                <a:gd name="T0" fmla="*/ 944 w 1001"/>
                <a:gd name="T1" fmla="*/ 380 h 265"/>
                <a:gd name="T2" fmla="*/ 485 w 1001"/>
                <a:gd name="T3" fmla="*/ 620 h 265"/>
                <a:gd name="T4" fmla="*/ 423 w 1001"/>
                <a:gd name="T5" fmla="*/ 566 h 265"/>
                <a:gd name="T6" fmla="*/ 353 w 1001"/>
                <a:gd name="T7" fmla="*/ 517 h 265"/>
                <a:gd name="T8" fmla="*/ 277 w 1001"/>
                <a:gd name="T9" fmla="*/ 473 h 265"/>
                <a:gd name="T10" fmla="*/ 198 w 1001"/>
                <a:gd name="T11" fmla="*/ 435 h 265"/>
                <a:gd name="T12" fmla="*/ 119 w 1001"/>
                <a:gd name="T13" fmla="*/ 404 h 265"/>
                <a:gd name="T14" fmla="*/ 41 w 1001"/>
                <a:gd name="T15" fmla="*/ 381 h 265"/>
                <a:gd name="T16" fmla="*/ 0 w 1001"/>
                <a:gd name="T17" fmla="*/ 407 h 265"/>
                <a:gd name="T18" fmla="*/ 493 w 1001"/>
                <a:gd name="T19" fmla="*/ 644 h 265"/>
                <a:gd name="T20" fmla="*/ 1001 w 1001"/>
                <a:gd name="T21" fmla="*/ 418 h 265"/>
                <a:gd name="T22" fmla="*/ 992 w 1001"/>
                <a:gd name="T23" fmla="*/ 401 h 265"/>
                <a:gd name="T24" fmla="*/ 978 w 1001"/>
                <a:gd name="T25" fmla="*/ 389 h 265"/>
                <a:gd name="T26" fmla="*/ 962 w 1001"/>
                <a:gd name="T27" fmla="*/ 382 h 265"/>
                <a:gd name="T28" fmla="*/ 944 w 1001"/>
                <a:gd name="T29" fmla="*/ 380 h 26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1001" h="265">
                  <a:moveTo>
                    <a:pt x="944" y="0"/>
                  </a:moveTo>
                  <a:lnTo>
                    <a:pt x="485" y="240"/>
                  </a:lnTo>
                  <a:lnTo>
                    <a:pt x="423" y="186"/>
                  </a:lnTo>
                  <a:lnTo>
                    <a:pt x="353" y="137"/>
                  </a:lnTo>
                  <a:lnTo>
                    <a:pt x="277" y="93"/>
                  </a:lnTo>
                  <a:lnTo>
                    <a:pt x="198" y="55"/>
                  </a:lnTo>
                  <a:lnTo>
                    <a:pt x="119" y="24"/>
                  </a:lnTo>
                  <a:lnTo>
                    <a:pt x="41" y="1"/>
                  </a:lnTo>
                  <a:lnTo>
                    <a:pt x="0" y="27"/>
                  </a:lnTo>
                  <a:lnTo>
                    <a:pt x="493" y="264"/>
                  </a:lnTo>
                  <a:lnTo>
                    <a:pt x="1001" y="38"/>
                  </a:lnTo>
                  <a:lnTo>
                    <a:pt x="992" y="21"/>
                  </a:lnTo>
                  <a:lnTo>
                    <a:pt x="978" y="9"/>
                  </a:lnTo>
                  <a:lnTo>
                    <a:pt x="962" y="2"/>
                  </a:lnTo>
                  <a:lnTo>
                    <a:pt x="944" y="0"/>
                  </a:lnTo>
                  <a:close/>
                </a:path>
              </a:pathLst>
            </a:custGeom>
            <a:solidFill>
              <a:srgbClr val="FCF9C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37" name="Picture 60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83" y="143"/>
              <a:ext cx="406" cy="343"/>
            </a:xfrm>
            <a:prstGeom prst="rect">
              <a:avLst/>
            </a:prstGeom>
            <a:noFill/>
          </p:spPr>
        </p:pic>
        <p:sp>
          <p:nvSpPr>
            <p:cNvPr id="138" name="AutoShape 61"/>
            <p:cNvSpPr>
              <a:spLocks/>
            </p:cNvSpPr>
            <p:nvPr/>
          </p:nvSpPr>
          <p:spPr bwMode="auto">
            <a:xfrm>
              <a:off x="275" y="229"/>
              <a:ext cx="598" cy="183"/>
            </a:xfrm>
            <a:custGeom>
              <a:avLst/>
              <a:gdLst>
                <a:gd name="T0" fmla="*/ 306 w 598"/>
                <a:gd name="T1" fmla="*/ 294 h 183"/>
                <a:gd name="T2" fmla="*/ 319 w 598"/>
                <a:gd name="T3" fmla="*/ 300 h 183"/>
                <a:gd name="T4" fmla="*/ 325 w 598"/>
                <a:gd name="T5" fmla="*/ 316 h 183"/>
                <a:gd name="T6" fmla="*/ 350 w 598"/>
                <a:gd name="T7" fmla="*/ 365 h 183"/>
                <a:gd name="T8" fmla="*/ 446 w 598"/>
                <a:gd name="T9" fmla="*/ 412 h 183"/>
                <a:gd name="T10" fmla="*/ 532 w 598"/>
                <a:gd name="T11" fmla="*/ 405 h 183"/>
                <a:gd name="T12" fmla="*/ 368 w 598"/>
                <a:gd name="T13" fmla="*/ 361 h 183"/>
                <a:gd name="T14" fmla="*/ 350 w 598"/>
                <a:gd name="T15" fmla="*/ 291 h 183"/>
                <a:gd name="T16" fmla="*/ 41 w 598"/>
                <a:gd name="T17" fmla="*/ 234 h 183"/>
                <a:gd name="T18" fmla="*/ 4 w 598"/>
                <a:gd name="T19" fmla="*/ 262 h 183"/>
                <a:gd name="T20" fmla="*/ 1 w 598"/>
                <a:gd name="T21" fmla="*/ 305 h 183"/>
                <a:gd name="T22" fmla="*/ 3 w 598"/>
                <a:gd name="T23" fmla="*/ 307 h 183"/>
                <a:gd name="T24" fmla="*/ 13 w 598"/>
                <a:gd name="T25" fmla="*/ 308 h 183"/>
                <a:gd name="T26" fmla="*/ 42 w 598"/>
                <a:gd name="T27" fmla="*/ 386 h 183"/>
                <a:gd name="T28" fmla="*/ 98 w 598"/>
                <a:gd name="T29" fmla="*/ 410 h 183"/>
                <a:gd name="T30" fmla="*/ 212 w 598"/>
                <a:gd name="T31" fmla="*/ 401 h 183"/>
                <a:gd name="T32" fmla="*/ 60 w 598"/>
                <a:gd name="T33" fmla="*/ 389 h 183"/>
                <a:gd name="T34" fmla="*/ 41 w 598"/>
                <a:gd name="T35" fmla="*/ 325 h 183"/>
                <a:gd name="T36" fmla="*/ 42 w 598"/>
                <a:gd name="T37" fmla="*/ 276 h 183"/>
                <a:gd name="T38" fmla="*/ 83 w 598"/>
                <a:gd name="T39" fmla="*/ 254 h 183"/>
                <a:gd name="T40" fmla="*/ 255 w 598"/>
                <a:gd name="T41" fmla="*/ 236 h 183"/>
                <a:gd name="T42" fmla="*/ 260 w 598"/>
                <a:gd name="T43" fmla="*/ 245 h 183"/>
                <a:gd name="T44" fmla="*/ 232 w 598"/>
                <a:gd name="T45" fmla="*/ 256 h 183"/>
                <a:gd name="T46" fmla="*/ 245 w 598"/>
                <a:gd name="T47" fmla="*/ 303 h 183"/>
                <a:gd name="T48" fmla="*/ 184 w 598"/>
                <a:gd name="T49" fmla="*/ 397 h 183"/>
                <a:gd name="T50" fmla="*/ 232 w 598"/>
                <a:gd name="T51" fmla="*/ 385 h 183"/>
                <a:gd name="T52" fmla="*/ 263 w 598"/>
                <a:gd name="T53" fmla="*/ 336 h 183"/>
                <a:gd name="T54" fmla="*/ 275 w 598"/>
                <a:gd name="T55" fmla="*/ 308 h 183"/>
                <a:gd name="T56" fmla="*/ 276 w 598"/>
                <a:gd name="T57" fmla="*/ 302 h 183"/>
                <a:gd name="T58" fmla="*/ 286 w 598"/>
                <a:gd name="T59" fmla="*/ 294 h 183"/>
                <a:gd name="T60" fmla="*/ 349 w 598"/>
                <a:gd name="T61" fmla="*/ 281 h 183"/>
                <a:gd name="T62" fmla="*/ 271 w 598"/>
                <a:gd name="T63" fmla="*/ 260 h 183"/>
                <a:gd name="T64" fmla="*/ 261 w 598"/>
                <a:gd name="T65" fmla="*/ 246 h 183"/>
                <a:gd name="T66" fmla="*/ 514 w 598"/>
                <a:gd name="T67" fmla="*/ 254 h 183"/>
                <a:gd name="T68" fmla="*/ 554 w 598"/>
                <a:gd name="T69" fmla="*/ 267 h 183"/>
                <a:gd name="T70" fmla="*/ 556 w 598"/>
                <a:gd name="T71" fmla="*/ 322 h 183"/>
                <a:gd name="T72" fmla="*/ 548 w 598"/>
                <a:gd name="T73" fmla="*/ 372 h 183"/>
                <a:gd name="T74" fmla="*/ 472 w 598"/>
                <a:gd name="T75" fmla="*/ 400 h 183"/>
                <a:gd name="T76" fmla="*/ 582 w 598"/>
                <a:gd name="T77" fmla="*/ 311 h 183"/>
                <a:gd name="T78" fmla="*/ 585 w 598"/>
                <a:gd name="T79" fmla="*/ 307 h 183"/>
                <a:gd name="T80" fmla="*/ 595 w 598"/>
                <a:gd name="T81" fmla="*/ 306 h 183"/>
                <a:gd name="T82" fmla="*/ 597 w 598"/>
                <a:gd name="T83" fmla="*/ 267 h 183"/>
                <a:gd name="T84" fmla="*/ 593 w 598"/>
                <a:gd name="T85" fmla="*/ 307 h 183"/>
                <a:gd name="T86" fmla="*/ 5 w 598"/>
                <a:gd name="T87" fmla="*/ 307 h 183"/>
                <a:gd name="T88" fmla="*/ 588 w 598"/>
                <a:gd name="T89" fmla="*/ 307 h 183"/>
                <a:gd name="T90" fmla="*/ 275 w 598"/>
                <a:gd name="T91" fmla="*/ 304 h 183"/>
                <a:gd name="T92" fmla="*/ 276 w 598"/>
                <a:gd name="T93" fmla="*/ 302 h 183"/>
                <a:gd name="T94" fmla="*/ 345 w 598"/>
                <a:gd name="T95" fmla="*/ 235 h 183"/>
                <a:gd name="T96" fmla="*/ 329 w 598"/>
                <a:gd name="T97" fmla="*/ 259 h 183"/>
                <a:gd name="T98" fmla="*/ 365 w 598"/>
                <a:gd name="T99" fmla="*/ 256 h 183"/>
                <a:gd name="T100" fmla="*/ 575 w 598"/>
                <a:gd name="T101" fmla="*/ 242 h 183"/>
                <a:gd name="T102" fmla="*/ 456 w 598"/>
                <a:gd name="T103" fmla="*/ 230 h 183"/>
                <a:gd name="T104" fmla="*/ 312 w 598"/>
                <a:gd name="T105" fmla="*/ 259 h 18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98" h="183">
                  <a:moveTo>
                    <a:pt x="350" y="61"/>
                  </a:moveTo>
                  <a:lnTo>
                    <a:pt x="297" y="61"/>
                  </a:lnTo>
                  <a:lnTo>
                    <a:pt x="299" y="61"/>
                  </a:lnTo>
                  <a:lnTo>
                    <a:pt x="304" y="63"/>
                  </a:lnTo>
                  <a:lnTo>
                    <a:pt x="306" y="64"/>
                  </a:lnTo>
                  <a:lnTo>
                    <a:pt x="308" y="64"/>
                  </a:lnTo>
                  <a:lnTo>
                    <a:pt x="310" y="65"/>
                  </a:lnTo>
                  <a:lnTo>
                    <a:pt x="315" y="67"/>
                  </a:lnTo>
                  <a:lnTo>
                    <a:pt x="317" y="68"/>
                  </a:lnTo>
                  <a:lnTo>
                    <a:pt x="319" y="70"/>
                  </a:lnTo>
                  <a:lnTo>
                    <a:pt x="323" y="72"/>
                  </a:lnTo>
                  <a:lnTo>
                    <a:pt x="323" y="73"/>
                  </a:lnTo>
                  <a:lnTo>
                    <a:pt x="322" y="79"/>
                  </a:lnTo>
                  <a:lnTo>
                    <a:pt x="324" y="83"/>
                  </a:lnTo>
                  <a:lnTo>
                    <a:pt x="325" y="86"/>
                  </a:lnTo>
                  <a:lnTo>
                    <a:pt x="330" y="99"/>
                  </a:lnTo>
                  <a:lnTo>
                    <a:pt x="335" y="108"/>
                  </a:lnTo>
                  <a:lnTo>
                    <a:pt x="340" y="118"/>
                  </a:lnTo>
                  <a:lnTo>
                    <a:pt x="345" y="127"/>
                  </a:lnTo>
                  <a:lnTo>
                    <a:pt x="350" y="135"/>
                  </a:lnTo>
                  <a:lnTo>
                    <a:pt x="353" y="139"/>
                  </a:lnTo>
                  <a:lnTo>
                    <a:pt x="372" y="163"/>
                  </a:lnTo>
                  <a:lnTo>
                    <a:pt x="392" y="175"/>
                  </a:lnTo>
                  <a:lnTo>
                    <a:pt x="415" y="180"/>
                  </a:lnTo>
                  <a:lnTo>
                    <a:pt x="446" y="182"/>
                  </a:lnTo>
                  <a:lnTo>
                    <a:pt x="451" y="182"/>
                  </a:lnTo>
                  <a:lnTo>
                    <a:pt x="473" y="181"/>
                  </a:lnTo>
                  <a:lnTo>
                    <a:pt x="479" y="181"/>
                  </a:lnTo>
                  <a:lnTo>
                    <a:pt x="484" y="181"/>
                  </a:lnTo>
                  <a:lnTo>
                    <a:pt x="532" y="175"/>
                  </a:lnTo>
                  <a:lnTo>
                    <a:pt x="538" y="171"/>
                  </a:lnTo>
                  <a:lnTo>
                    <a:pt x="460" y="171"/>
                  </a:lnTo>
                  <a:lnTo>
                    <a:pt x="413" y="167"/>
                  </a:lnTo>
                  <a:lnTo>
                    <a:pt x="385" y="155"/>
                  </a:lnTo>
                  <a:lnTo>
                    <a:pt x="368" y="131"/>
                  </a:lnTo>
                  <a:lnTo>
                    <a:pt x="355" y="88"/>
                  </a:lnTo>
                  <a:lnTo>
                    <a:pt x="354" y="84"/>
                  </a:lnTo>
                  <a:lnTo>
                    <a:pt x="352" y="73"/>
                  </a:lnTo>
                  <a:lnTo>
                    <a:pt x="352" y="72"/>
                  </a:lnTo>
                  <a:lnTo>
                    <a:pt x="350" y="61"/>
                  </a:lnTo>
                  <a:close/>
                  <a:moveTo>
                    <a:pt x="190" y="0"/>
                  </a:moveTo>
                  <a:lnTo>
                    <a:pt x="181" y="0"/>
                  </a:lnTo>
                  <a:lnTo>
                    <a:pt x="152" y="0"/>
                  </a:lnTo>
                  <a:lnTo>
                    <a:pt x="123" y="1"/>
                  </a:lnTo>
                  <a:lnTo>
                    <a:pt x="41" y="4"/>
                  </a:lnTo>
                  <a:lnTo>
                    <a:pt x="30" y="4"/>
                  </a:lnTo>
                  <a:lnTo>
                    <a:pt x="19" y="15"/>
                  </a:lnTo>
                  <a:lnTo>
                    <a:pt x="16" y="18"/>
                  </a:lnTo>
                  <a:lnTo>
                    <a:pt x="14" y="21"/>
                  </a:lnTo>
                  <a:lnTo>
                    <a:pt x="4" y="32"/>
                  </a:lnTo>
                  <a:lnTo>
                    <a:pt x="1" y="36"/>
                  </a:lnTo>
                  <a:lnTo>
                    <a:pt x="0" y="37"/>
                  </a:lnTo>
                  <a:lnTo>
                    <a:pt x="1" y="73"/>
                  </a:lnTo>
                  <a:lnTo>
                    <a:pt x="1" y="74"/>
                  </a:lnTo>
                  <a:lnTo>
                    <a:pt x="1" y="75"/>
                  </a:lnTo>
                  <a:lnTo>
                    <a:pt x="2" y="76"/>
                  </a:lnTo>
                  <a:lnTo>
                    <a:pt x="3" y="77"/>
                  </a:lnTo>
                  <a:lnTo>
                    <a:pt x="4" y="77"/>
                  </a:lnTo>
                  <a:lnTo>
                    <a:pt x="12" y="77"/>
                  </a:lnTo>
                  <a:lnTo>
                    <a:pt x="12" y="78"/>
                  </a:lnTo>
                  <a:lnTo>
                    <a:pt x="13" y="78"/>
                  </a:lnTo>
                  <a:lnTo>
                    <a:pt x="14" y="80"/>
                  </a:lnTo>
                  <a:lnTo>
                    <a:pt x="21" y="96"/>
                  </a:lnTo>
                  <a:lnTo>
                    <a:pt x="32" y="134"/>
                  </a:lnTo>
                  <a:lnTo>
                    <a:pt x="38" y="151"/>
                  </a:lnTo>
                  <a:lnTo>
                    <a:pt x="42" y="156"/>
                  </a:lnTo>
                  <a:lnTo>
                    <a:pt x="43" y="158"/>
                  </a:lnTo>
                  <a:lnTo>
                    <a:pt x="55" y="171"/>
                  </a:lnTo>
                  <a:lnTo>
                    <a:pt x="67" y="176"/>
                  </a:lnTo>
                  <a:lnTo>
                    <a:pt x="81" y="178"/>
                  </a:lnTo>
                  <a:lnTo>
                    <a:pt x="98" y="180"/>
                  </a:lnTo>
                  <a:lnTo>
                    <a:pt x="113" y="181"/>
                  </a:lnTo>
                  <a:lnTo>
                    <a:pt x="140" y="182"/>
                  </a:lnTo>
                  <a:lnTo>
                    <a:pt x="171" y="182"/>
                  </a:lnTo>
                  <a:lnTo>
                    <a:pt x="201" y="177"/>
                  </a:lnTo>
                  <a:lnTo>
                    <a:pt x="212" y="171"/>
                  </a:lnTo>
                  <a:lnTo>
                    <a:pt x="137" y="171"/>
                  </a:lnTo>
                  <a:lnTo>
                    <a:pt x="125" y="170"/>
                  </a:lnTo>
                  <a:lnTo>
                    <a:pt x="99" y="168"/>
                  </a:lnTo>
                  <a:lnTo>
                    <a:pt x="78" y="166"/>
                  </a:lnTo>
                  <a:lnTo>
                    <a:pt x="60" y="159"/>
                  </a:lnTo>
                  <a:lnTo>
                    <a:pt x="49" y="142"/>
                  </a:lnTo>
                  <a:lnTo>
                    <a:pt x="47" y="137"/>
                  </a:lnTo>
                  <a:lnTo>
                    <a:pt x="46" y="132"/>
                  </a:lnTo>
                  <a:lnTo>
                    <a:pt x="42" y="113"/>
                  </a:lnTo>
                  <a:lnTo>
                    <a:pt x="41" y="95"/>
                  </a:lnTo>
                  <a:lnTo>
                    <a:pt x="41" y="92"/>
                  </a:lnTo>
                  <a:lnTo>
                    <a:pt x="40" y="74"/>
                  </a:lnTo>
                  <a:lnTo>
                    <a:pt x="41" y="70"/>
                  </a:lnTo>
                  <a:lnTo>
                    <a:pt x="41" y="54"/>
                  </a:lnTo>
                  <a:lnTo>
                    <a:pt x="42" y="46"/>
                  </a:lnTo>
                  <a:lnTo>
                    <a:pt x="43" y="36"/>
                  </a:lnTo>
                  <a:lnTo>
                    <a:pt x="43" y="35"/>
                  </a:lnTo>
                  <a:lnTo>
                    <a:pt x="44" y="34"/>
                  </a:lnTo>
                  <a:lnTo>
                    <a:pt x="46" y="34"/>
                  </a:lnTo>
                  <a:lnTo>
                    <a:pt x="83" y="24"/>
                  </a:lnTo>
                  <a:lnTo>
                    <a:pt x="125" y="17"/>
                  </a:lnTo>
                  <a:lnTo>
                    <a:pt x="167" y="15"/>
                  </a:lnTo>
                  <a:lnTo>
                    <a:pt x="260" y="15"/>
                  </a:lnTo>
                  <a:lnTo>
                    <a:pt x="256" y="7"/>
                  </a:lnTo>
                  <a:lnTo>
                    <a:pt x="255" y="6"/>
                  </a:lnTo>
                  <a:lnTo>
                    <a:pt x="248" y="4"/>
                  </a:lnTo>
                  <a:lnTo>
                    <a:pt x="243" y="3"/>
                  </a:lnTo>
                  <a:lnTo>
                    <a:pt x="225" y="1"/>
                  </a:lnTo>
                  <a:lnTo>
                    <a:pt x="190" y="0"/>
                  </a:lnTo>
                  <a:close/>
                  <a:moveTo>
                    <a:pt x="260" y="15"/>
                  </a:moveTo>
                  <a:lnTo>
                    <a:pt x="167" y="15"/>
                  </a:lnTo>
                  <a:lnTo>
                    <a:pt x="205" y="17"/>
                  </a:lnTo>
                  <a:lnTo>
                    <a:pt x="208" y="18"/>
                  </a:lnTo>
                  <a:lnTo>
                    <a:pt x="212" y="18"/>
                  </a:lnTo>
                  <a:lnTo>
                    <a:pt x="232" y="26"/>
                  </a:lnTo>
                  <a:lnTo>
                    <a:pt x="244" y="36"/>
                  </a:lnTo>
                  <a:lnTo>
                    <a:pt x="248" y="51"/>
                  </a:lnTo>
                  <a:lnTo>
                    <a:pt x="245" y="72"/>
                  </a:lnTo>
                  <a:lnTo>
                    <a:pt x="245" y="73"/>
                  </a:lnTo>
                  <a:lnTo>
                    <a:pt x="243" y="84"/>
                  </a:lnTo>
                  <a:lnTo>
                    <a:pt x="242" y="88"/>
                  </a:lnTo>
                  <a:lnTo>
                    <a:pt x="229" y="131"/>
                  </a:lnTo>
                  <a:lnTo>
                    <a:pt x="212" y="155"/>
                  </a:lnTo>
                  <a:lnTo>
                    <a:pt x="184" y="167"/>
                  </a:lnTo>
                  <a:lnTo>
                    <a:pt x="137" y="171"/>
                  </a:lnTo>
                  <a:lnTo>
                    <a:pt x="212" y="171"/>
                  </a:lnTo>
                  <a:lnTo>
                    <a:pt x="224" y="163"/>
                  </a:lnTo>
                  <a:lnTo>
                    <a:pt x="227" y="161"/>
                  </a:lnTo>
                  <a:lnTo>
                    <a:pt x="232" y="155"/>
                  </a:lnTo>
                  <a:lnTo>
                    <a:pt x="237" y="149"/>
                  </a:lnTo>
                  <a:lnTo>
                    <a:pt x="244" y="139"/>
                  </a:lnTo>
                  <a:lnTo>
                    <a:pt x="251" y="129"/>
                  </a:lnTo>
                  <a:lnTo>
                    <a:pt x="257" y="117"/>
                  </a:lnTo>
                  <a:lnTo>
                    <a:pt x="263" y="106"/>
                  </a:lnTo>
                  <a:lnTo>
                    <a:pt x="268" y="95"/>
                  </a:lnTo>
                  <a:lnTo>
                    <a:pt x="269" y="92"/>
                  </a:lnTo>
                  <a:lnTo>
                    <a:pt x="272" y="85"/>
                  </a:lnTo>
                  <a:lnTo>
                    <a:pt x="274" y="81"/>
                  </a:lnTo>
                  <a:lnTo>
                    <a:pt x="275" y="78"/>
                  </a:lnTo>
                  <a:lnTo>
                    <a:pt x="275" y="76"/>
                  </a:lnTo>
                  <a:lnTo>
                    <a:pt x="275" y="74"/>
                  </a:lnTo>
                  <a:lnTo>
                    <a:pt x="276" y="72"/>
                  </a:lnTo>
                  <a:lnTo>
                    <a:pt x="277" y="71"/>
                  </a:lnTo>
                  <a:lnTo>
                    <a:pt x="277" y="70"/>
                  </a:lnTo>
                  <a:lnTo>
                    <a:pt x="281" y="67"/>
                  </a:lnTo>
                  <a:lnTo>
                    <a:pt x="286" y="64"/>
                  </a:lnTo>
                  <a:lnTo>
                    <a:pt x="292" y="62"/>
                  </a:lnTo>
                  <a:lnTo>
                    <a:pt x="295" y="61"/>
                  </a:lnTo>
                  <a:lnTo>
                    <a:pt x="297" y="61"/>
                  </a:lnTo>
                  <a:lnTo>
                    <a:pt x="350" y="61"/>
                  </a:lnTo>
                  <a:lnTo>
                    <a:pt x="349" y="51"/>
                  </a:lnTo>
                  <a:lnTo>
                    <a:pt x="353" y="36"/>
                  </a:lnTo>
                  <a:lnTo>
                    <a:pt x="359" y="31"/>
                  </a:lnTo>
                  <a:lnTo>
                    <a:pt x="324" y="31"/>
                  </a:lnTo>
                  <a:lnTo>
                    <a:pt x="316" y="30"/>
                  </a:lnTo>
                  <a:lnTo>
                    <a:pt x="271" y="30"/>
                  </a:lnTo>
                  <a:lnTo>
                    <a:pt x="269" y="29"/>
                  </a:lnTo>
                  <a:lnTo>
                    <a:pt x="266" y="29"/>
                  </a:lnTo>
                  <a:lnTo>
                    <a:pt x="263" y="21"/>
                  </a:lnTo>
                  <a:lnTo>
                    <a:pt x="262" y="18"/>
                  </a:lnTo>
                  <a:lnTo>
                    <a:pt x="261" y="16"/>
                  </a:lnTo>
                  <a:lnTo>
                    <a:pt x="260" y="15"/>
                  </a:lnTo>
                  <a:close/>
                  <a:moveTo>
                    <a:pt x="578" y="15"/>
                  </a:moveTo>
                  <a:lnTo>
                    <a:pt x="429" y="15"/>
                  </a:lnTo>
                  <a:lnTo>
                    <a:pt x="472" y="17"/>
                  </a:lnTo>
                  <a:lnTo>
                    <a:pt x="514" y="24"/>
                  </a:lnTo>
                  <a:lnTo>
                    <a:pt x="551" y="34"/>
                  </a:lnTo>
                  <a:lnTo>
                    <a:pt x="552" y="34"/>
                  </a:lnTo>
                  <a:lnTo>
                    <a:pt x="554" y="35"/>
                  </a:lnTo>
                  <a:lnTo>
                    <a:pt x="554" y="36"/>
                  </a:lnTo>
                  <a:lnTo>
                    <a:pt x="554" y="37"/>
                  </a:lnTo>
                  <a:lnTo>
                    <a:pt x="554" y="40"/>
                  </a:lnTo>
                  <a:lnTo>
                    <a:pt x="555" y="46"/>
                  </a:lnTo>
                  <a:lnTo>
                    <a:pt x="556" y="54"/>
                  </a:lnTo>
                  <a:lnTo>
                    <a:pt x="556" y="64"/>
                  </a:lnTo>
                  <a:lnTo>
                    <a:pt x="556" y="92"/>
                  </a:lnTo>
                  <a:lnTo>
                    <a:pt x="556" y="95"/>
                  </a:lnTo>
                  <a:lnTo>
                    <a:pt x="555" y="113"/>
                  </a:lnTo>
                  <a:lnTo>
                    <a:pt x="551" y="132"/>
                  </a:lnTo>
                  <a:lnTo>
                    <a:pt x="549" y="137"/>
                  </a:lnTo>
                  <a:lnTo>
                    <a:pt x="548" y="142"/>
                  </a:lnTo>
                  <a:lnTo>
                    <a:pt x="536" y="159"/>
                  </a:lnTo>
                  <a:lnTo>
                    <a:pt x="518" y="166"/>
                  </a:lnTo>
                  <a:lnTo>
                    <a:pt x="498" y="168"/>
                  </a:lnTo>
                  <a:lnTo>
                    <a:pt x="477" y="170"/>
                  </a:lnTo>
                  <a:lnTo>
                    <a:pt x="472" y="170"/>
                  </a:lnTo>
                  <a:lnTo>
                    <a:pt x="460" y="171"/>
                  </a:lnTo>
                  <a:lnTo>
                    <a:pt x="538" y="171"/>
                  </a:lnTo>
                  <a:lnTo>
                    <a:pt x="555" y="157"/>
                  </a:lnTo>
                  <a:lnTo>
                    <a:pt x="567" y="126"/>
                  </a:lnTo>
                  <a:lnTo>
                    <a:pt x="582" y="81"/>
                  </a:lnTo>
                  <a:lnTo>
                    <a:pt x="582" y="80"/>
                  </a:lnTo>
                  <a:lnTo>
                    <a:pt x="583" y="80"/>
                  </a:lnTo>
                  <a:lnTo>
                    <a:pt x="584" y="79"/>
                  </a:lnTo>
                  <a:lnTo>
                    <a:pt x="584" y="78"/>
                  </a:lnTo>
                  <a:lnTo>
                    <a:pt x="585" y="77"/>
                  </a:lnTo>
                  <a:lnTo>
                    <a:pt x="592" y="77"/>
                  </a:lnTo>
                  <a:lnTo>
                    <a:pt x="593" y="77"/>
                  </a:lnTo>
                  <a:lnTo>
                    <a:pt x="594" y="77"/>
                  </a:lnTo>
                  <a:lnTo>
                    <a:pt x="595" y="76"/>
                  </a:lnTo>
                  <a:lnTo>
                    <a:pt x="597" y="74"/>
                  </a:lnTo>
                  <a:lnTo>
                    <a:pt x="597" y="73"/>
                  </a:lnTo>
                  <a:lnTo>
                    <a:pt x="596" y="70"/>
                  </a:lnTo>
                  <a:lnTo>
                    <a:pt x="597" y="37"/>
                  </a:lnTo>
                  <a:lnTo>
                    <a:pt x="595" y="36"/>
                  </a:lnTo>
                  <a:lnTo>
                    <a:pt x="589" y="28"/>
                  </a:lnTo>
                  <a:lnTo>
                    <a:pt x="582" y="20"/>
                  </a:lnTo>
                  <a:lnTo>
                    <a:pt x="578" y="15"/>
                  </a:lnTo>
                  <a:close/>
                  <a:moveTo>
                    <a:pt x="593" y="77"/>
                  </a:moveTo>
                  <a:lnTo>
                    <a:pt x="592" y="77"/>
                  </a:lnTo>
                  <a:lnTo>
                    <a:pt x="592" y="78"/>
                  </a:lnTo>
                  <a:lnTo>
                    <a:pt x="593" y="77"/>
                  </a:lnTo>
                  <a:close/>
                  <a:moveTo>
                    <a:pt x="9" y="77"/>
                  </a:moveTo>
                  <a:lnTo>
                    <a:pt x="5" y="77"/>
                  </a:lnTo>
                  <a:lnTo>
                    <a:pt x="6" y="78"/>
                  </a:lnTo>
                  <a:lnTo>
                    <a:pt x="7" y="78"/>
                  </a:lnTo>
                  <a:lnTo>
                    <a:pt x="9" y="77"/>
                  </a:lnTo>
                  <a:close/>
                  <a:moveTo>
                    <a:pt x="592" y="77"/>
                  </a:moveTo>
                  <a:lnTo>
                    <a:pt x="588" y="77"/>
                  </a:lnTo>
                  <a:lnTo>
                    <a:pt x="590" y="78"/>
                  </a:lnTo>
                  <a:lnTo>
                    <a:pt x="592" y="77"/>
                  </a:lnTo>
                  <a:close/>
                  <a:moveTo>
                    <a:pt x="275" y="73"/>
                  </a:moveTo>
                  <a:lnTo>
                    <a:pt x="275" y="74"/>
                  </a:lnTo>
                  <a:lnTo>
                    <a:pt x="275" y="73"/>
                  </a:lnTo>
                  <a:close/>
                  <a:moveTo>
                    <a:pt x="276" y="72"/>
                  </a:moveTo>
                  <a:lnTo>
                    <a:pt x="276" y="72"/>
                  </a:lnTo>
                  <a:lnTo>
                    <a:pt x="275" y="73"/>
                  </a:lnTo>
                  <a:lnTo>
                    <a:pt x="276" y="72"/>
                  </a:lnTo>
                  <a:close/>
                  <a:moveTo>
                    <a:pt x="436" y="0"/>
                  </a:moveTo>
                  <a:lnTo>
                    <a:pt x="426" y="0"/>
                  </a:lnTo>
                  <a:lnTo>
                    <a:pt x="385" y="0"/>
                  </a:lnTo>
                  <a:lnTo>
                    <a:pt x="364" y="2"/>
                  </a:lnTo>
                  <a:lnTo>
                    <a:pt x="345" y="5"/>
                  </a:lnTo>
                  <a:lnTo>
                    <a:pt x="343" y="7"/>
                  </a:lnTo>
                  <a:lnTo>
                    <a:pt x="341" y="8"/>
                  </a:lnTo>
                  <a:lnTo>
                    <a:pt x="337" y="13"/>
                  </a:lnTo>
                  <a:lnTo>
                    <a:pt x="333" y="24"/>
                  </a:lnTo>
                  <a:lnTo>
                    <a:pt x="329" y="29"/>
                  </a:lnTo>
                  <a:lnTo>
                    <a:pt x="328" y="29"/>
                  </a:lnTo>
                  <a:lnTo>
                    <a:pt x="324" y="31"/>
                  </a:lnTo>
                  <a:lnTo>
                    <a:pt x="359" y="31"/>
                  </a:lnTo>
                  <a:lnTo>
                    <a:pt x="365" y="26"/>
                  </a:lnTo>
                  <a:lnTo>
                    <a:pt x="385" y="18"/>
                  </a:lnTo>
                  <a:lnTo>
                    <a:pt x="392" y="17"/>
                  </a:lnTo>
                  <a:lnTo>
                    <a:pt x="429" y="15"/>
                  </a:lnTo>
                  <a:lnTo>
                    <a:pt x="578" y="15"/>
                  </a:lnTo>
                  <a:lnTo>
                    <a:pt x="575" y="12"/>
                  </a:lnTo>
                  <a:lnTo>
                    <a:pt x="567" y="5"/>
                  </a:lnTo>
                  <a:lnTo>
                    <a:pt x="566" y="5"/>
                  </a:lnTo>
                  <a:lnTo>
                    <a:pt x="484" y="1"/>
                  </a:lnTo>
                  <a:lnTo>
                    <a:pt x="456" y="0"/>
                  </a:lnTo>
                  <a:lnTo>
                    <a:pt x="436" y="0"/>
                  </a:lnTo>
                  <a:close/>
                  <a:moveTo>
                    <a:pt x="312" y="29"/>
                  </a:moveTo>
                  <a:lnTo>
                    <a:pt x="307" y="30"/>
                  </a:lnTo>
                  <a:lnTo>
                    <a:pt x="316" y="30"/>
                  </a:lnTo>
                  <a:lnTo>
                    <a:pt x="312" y="29"/>
                  </a:lnTo>
                  <a:close/>
                  <a:moveTo>
                    <a:pt x="30" y="4"/>
                  </a:moveTo>
                  <a:lnTo>
                    <a:pt x="26" y="5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rgbClr val="15171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39" name="Freeform 62"/>
            <p:cNvSpPr>
              <a:spLocks/>
            </p:cNvSpPr>
            <p:nvPr/>
          </p:nvSpPr>
          <p:spPr bwMode="auto">
            <a:xfrm>
              <a:off x="545" y="581"/>
              <a:ext cx="60" cy="18"/>
            </a:xfrm>
            <a:custGeom>
              <a:avLst/>
              <a:gdLst>
                <a:gd name="T0" fmla="*/ 29 w 60"/>
                <a:gd name="T1" fmla="*/ 581 h 18"/>
                <a:gd name="T2" fmla="*/ 15 w 60"/>
                <a:gd name="T3" fmla="*/ 583 h 18"/>
                <a:gd name="T4" fmla="*/ 0 w 60"/>
                <a:gd name="T5" fmla="*/ 591 h 18"/>
                <a:gd name="T6" fmla="*/ 3 w 60"/>
                <a:gd name="T7" fmla="*/ 590 h 18"/>
                <a:gd name="T8" fmla="*/ 18 w 60"/>
                <a:gd name="T9" fmla="*/ 587 h 18"/>
                <a:gd name="T10" fmla="*/ 32 w 60"/>
                <a:gd name="T11" fmla="*/ 588 h 18"/>
                <a:gd name="T12" fmla="*/ 47 w 60"/>
                <a:gd name="T13" fmla="*/ 591 h 18"/>
                <a:gd name="T14" fmla="*/ 60 w 60"/>
                <a:gd name="T15" fmla="*/ 598 h 18"/>
                <a:gd name="T16" fmla="*/ 57 w 60"/>
                <a:gd name="T17" fmla="*/ 595 h 18"/>
                <a:gd name="T18" fmla="*/ 44 w 60"/>
                <a:gd name="T19" fmla="*/ 585 h 18"/>
                <a:gd name="T20" fmla="*/ 29 w 60"/>
                <a:gd name="T21" fmla="*/ 581 h 1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0" h="18">
                  <a:moveTo>
                    <a:pt x="29" y="0"/>
                  </a:moveTo>
                  <a:lnTo>
                    <a:pt x="15" y="2"/>
                  </a:lnTo>
                  <a:lnTo>
                    <a:pt x="0" y="10"/>
                  </a:lnTo>
                  <a:lnTo>
                    <a:pt x="3" y="9"/>
                  </a:lnTo>
                  <a:lnTo>
                    <a:pt x="18" y="6"/>
                  </a:lnTo>
                  <a:lnTo>
                    <a:pt x="32" y="7"/>
                  </a:lnTo>
                  <a:lnTo>
                    <a:pt x="47" y="10"/>
                  </a:lnTo>
                  <a:lnTo>
                    <a:pt x="60" y="17"/>
                  </a:lnTo>
                  <a:lnTo>
                    <a:pt x="57" y="14"/>
                  </a:lnTo>
                  <a:lnTo>
                    <a:pt x="44" y="4"/>
                  </a:lnTo>
                  <a:lnTo>
                    <a:pt x="29" y="0"/>
                  </a:lnTo>
                  <a:close/>
                </a:path>
              </a:pathLst>
            </a:custGeom>
            <a:solidFill>
              <a:srgbClr val="EDA02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40" name="Picture 63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3" y="426"/>
              <a:ext cx="261" cy="111"/>
            </a:xfrm>
            <a:prstGeom prst="rect">
              <a:avLst/>
            </a:prstGeom>
            <a:noFill/>
          </p:spPr>
        </p:pic>
        <p:sp>
          <p:nvSpPr>
            <p:cNvPr id="141" name="Freeform 64"/>
            <p:cNvSpPr>
              <a:spLocks/>
            </p:cNvSpPr>
            <p:nvPr/>
          </p:nvSpPr>
          <p:spPr bwMode="auto">
            <a:xfrm>
              <a:off x="0" y="375"/>
              <a:ext cx="1137" cy="576"/>
            </a:xfrm>
            <a:custGeom>
              <a:avLst/>
              <a:gdLst>
                <a:gd name="T0" fmla="*/ 0 w 1137"/>
                <a:gd name="T1" fmla="*/ 376 h 576"/>
                <a:gd name="T2" fmla="*/ 77 w 1137"/>
                <a:gd name="T3" fmla="*/ 497 h 576"/>
                <a:gd name="T4" fmla="*/ 151 w 1137"/>
                <a:gd name="T5" fmla="*/ 615 h 576"/>
                <a:gd name="T6" fmla="*/ 185 w 1137"/>
                <a:gd name="T7" fmla="*/ 671 h 576"/>
                <a:gd name="T8" fmla="*/ 204 w 1137"/>
                <a:gd name="T9" fmla="*/ 703 h 576"/>
                <a:gd name="T10" fmla="*/ 229 w 1137"/>
                <a:gd name="T11" fmla="*/ 743 h 576"/>
                <a:gd name="T12" fmla="*/ 252 w 1137"/>
                <a:gd name="T13" fmla="*/ 784 h 576"/>
                <a:gd name="T14" fmla="*/ 264 w 1137"/>
                <a:gd name="T15" fmla="*/ 816 h 576"/>
                <a:gd name="T16" fmla="*/ 265 w 1137"/>
                <a:gd name="T17" fmla="*/ 825 h 576"/>
                <a:gd name="T18" fmla="*/ 266 w 1137"/>
                <a:gd name="T19" fmla="*/ 828 h 576"/>
                <a:gd name="T20" fmla="*/ 270 w 1137"/>
                <a:gd name="T21" fmla="*/ 837 h 576"/>
                <a:gd name="T22" fmla="*/ 274 w 1137"/>
                <a:gd name="T23" fmla="*/ 841 h 576"/>
                <a:gd name="T24" fmla="*/ 280 w 1137"/>
                <a:gd name="T25" fmla="*/ 844 h 576"/>
                <a:gd name="T26" fmla="*/ 282 w 1137"/>
                <a:gd name="T27" fmla="*/ 844 h 576"/>
                <a:gd name="T28" fmla="*/ 547 w 1137"/>
                <a:gd name="T29" fmla="*/ 946 h 576"/>
                <a:gd name="T30" fmla="*/ 569 w 1137"/>
                <a:gd name="T31" fmla="*/ 951 h 576"/>
                <a:gd name="T32" fmla="*/ 589 w 1137"/>
                <a:gd name="T33" fmla="*/ 951 h 576"/>
                <a:gd name="T34" fmla="*/ 607 w 1137"/>
                <a:gd name="T35" fmla="*/ 945 h 576"/>
                <a:gd name="T36" fmla="*/ 625 w 1137"/>
                <a:gd name="T37" fmla="*/ 931 h 576"/>
                <a:gd name="T38" fmla="*/ 875 w 1137"/>
                <a:gd name="T39" fmla="*/ 856 h 576"/>
                <a:gd name="T40" fmla="*/ 1136 w 1137"/>
                <a:gd name="T41" fmla="*/ 396 h 576"/>
                <a:gd name="T42" fmla="*/ 627 w 1137"/>
                <a:gd name="T43" fmla="*/ 624 h 576"/>
                <a:gd name="T44" fmla="*/ 626 w 1137"/>
                <a:gd name="T45" fmla="*/ 624 h 576"/>
                <a:gd name="T46" fmla="*/ 610 w 1137"/>
                <a:gd name="T47" fmla="*/ 633 h 576"/>
                <a:gd name="T48" fmla="*/ 592 w 1137"/>
                <a:gd name="T49" fmla="*/ 638 h 576"/>
                <a:gd name="T50" fmla="*/ 573 w 1137"/>
                <a:gd name="T51" fmla="*/ 639 h 576"/>
                <a:gd name="T52" fmla="*/ 555 w 1137"/>
                <a:gd name="T53" fmla="*/ 635 h 576"/>
                <a:gd name="T54" fmla="*/ 551 w 1137"/>
                <a:gd name="T55" fmla="*/ 634 h 576"/>
                <a:gd name="T56" fmla="*/ 473 w 1137"/>
                <a:gd name="T57" fmla="*/ 597 h 576"/>
                <a:gd name="T58" fmla="*/ 0 w 1137"/>
                <a:gd name="T59" fmla="*/ 376 h 57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137" h="576">
                  <a:moveTo>
                    <a:pt x="0" y="0"/>
                  </a:moveTo>
                  <a:lnTo>
                    <a:pt x="77" y="121"/>
                  </a:lnTo>
                  <a:lnTo>
                    <a:pt x="151" y="239"/>
                  </a:lnTo>
                  <a:lnTo>
                    <a:pt x="185" y="295"/>
                  </a:lnTo>
                  <a:lnTo>
                    <a:pt x="204" y="327"/>
                  </a:lnTo>
                  <a:lnTo>
                    <a:pt x="229" y="367"/>
                  </a:lnTo>
                  <a:lnTo>
                    <a:pt x="252" y="408"/>
                  </a:lnTo>
                  <a:lnTo>
                    <a:pt x="264" y="440"/>
                  </a:lnTo>
                  <a:lnTo>
                    <a:pt x="265" y="449"/>
                  </a:lnTo>
                  <a:lnTo>
                    <a:pt x="266" y="452"/>
                  </a:lnTo>
                  <a:lnTo>
                    <a:pt x="270" y="461"/>
                  </a:lnTo>
                  <a:lnTo>
                    <a:pt x="274" y="465"/>
                  </a:lnTo>
                  <a:lnTo>
                    <a:pt x="280" y="468"/>
                  </a:lnTo>
                  <a:lnTo>
                    <a:pt x="282" y="468"/>
                  </a:lnTo>
                  <a:lnTo>
                    <a:pt x="547" y="570"/>
                  </a:lnTo>
                  <a:lnTo>
                    <a:pt x="569" y="575"/>
                  </a:lnTo>
                  <a:lnTo>
                    <a:pt x="589" y="575"/>
                  </a:lnTo>
                  <a:lnTo>
                    <a:pt x="607" y="569"/>
                  </a:lnTo>
                  <a:lnTo>
                    <a:pt x="625" y="555"/>
                  </a:lnTo>
                  <a:lnTo>
                    <a:pt x="875" y="480"/>
                  </a:lnTo>
                  <a:lnTo>
                    <a:pt x="1136" y="20"/>
                  </a:lnTo>
                  <a:lnTo>
                    <a:pt x="627" y="248"/>
                  </a:lnTo>
                  <a:lnTo>
                    <a:pt x="626" y="248"/>
                  </a:lnTo>
                  <a:lnTo>
                    <a:pt x="610" y="257"/>
                  </a:lnTo>
                  <a:lnTo>
                    <a:pt x="592" y="262"/>
                  </a:lnTo>
                  <a:lnTo>
                    <a:pt x="573" y="263"/>
                  </a:lnTo>
                  <a:lnTo>
                    <a:pt x="555" y="259"/>
                  </a:lnTo>
                  <a:lnTo>
                    <a:pt x="551" y="258"/>
                  </a:lnTo>
                  <a:lnTo>
                    <a:pt x="473" y="2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21F2E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2" name="AutoShape 65"/>
            <p:cNvSpPr>
              <a:spLocks/>
            </p:cNvSpPr>
            <p:nvPr/>
          </p:nvSpPr>
          <p:spPr bwMode="auto">
            <a:xfrm>
              <a:off x="20" y="393"/>
              <a:ext cx="1099" cy="225"/>
            </a:xfrm>
            <a:custGeom>
              <a:avLst/>
              <a:gdLst>
                <a:gd name="T0" fmla="*/ 438 w 1099"/>
                <a:gd name="T1" fmla="*/ 598 h 225"/>
                <a:gd name="T2" fmla="*/ 406 w 1099"/>
                <a:gd name="T3" fmla="*/ 583 h 225"/>
                <a:gd name="T4" fmla="*/ 406 w 1099"/>
                <a:gd name="T5" fmla="*/ 583 h 225"/>
                <a:gd name="T6" fmla="*/ 0 w 1099"/>
                <a:gd name="T7" fmla="*/ 393 h 225"/>
                <a:gd name="T8" fmla="*/ 1 w 1099"/>
                <a:gd name="T9" fmla="*/ 394 h 225"/>
                <a:gd name="T10" fmla="*/ 54 w 1099"/>
                <a:gd name="T11" fmla="*/ 478 h 225"/>
                <a:gd name="T12" fmla="*/ 107 w 1099"/>
                <a:gd name="T13" fmla="*/ 562 h 225"/>
                <a:gd name="T14" fmla="*/ 118 w 1099"/>
                <a:gd name="T15" fmla="*/ 580 h 225"/>
                <a:gd name="T16" fmla="*/ 118 w 1099"/>
                <a:gd name="T17" fmla="*/ 580 h 225"/>
                <a:gd name="T18" fmla="*/ 122 w 1099"/>
                <a:gd name="T19" fmla="*/ 587 h 225"/>
                <a:gd name="T20" fmla="*/ 438 w 1099"/>
                <a:gd name="T21" fmla="*/ 598 h 225"/>
                <a:gd name="T22" fmla="*/ 1099 w 1099"/>
                <a:gd name="T23" fmla="*/ 412 h 225"/>
                <a:gd name="T24" fmla="*/ 679 w 1099"/>
                <a:gd name="T25" fmla="*/ 599 h 225"/>
                <a:gd name="T26" fmla="*/ 679 w 1099"/>
                <a:gd name="T27" fmla="*/ 599 h 225"/>
                <a:gd name="T28" fmla="*/ 665 w 1099"/>
                <a:gd name="T29" fmla="*/ 606 h 225"/>
                <a:gd name="T30" fmla="*/ 982 w 1099"/>
                <a:gd name="T31" fmla="*/ 617 h 225"/>
                <a:gd name="T32" fmla="*/ 986 w 1099"/>
                <a:gd name="T33" fmla="*/ 611 h 225"/>
                <a:gd name="T34" fmla="*/ 986 w 1099"/>
                <a:gd name="T35" fmla="*/ 611 h 225"/>
                <a:gd name="T36" fmla="*/ 1099 w 1099"/>
                <a:gd name="T37" fmla="*/ 412 h 2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099" h="225">
                  <a:moveTo>
                    <a:pt x="438" y="205"/>
                  </a:moveTo>
                  <a:lnTo>
                    <a:pt x="406" y="190"/>
                  </a:lnTo>
                  <a:lnTo>
                    <a:pt x="0" y="0"/>
                  </a:lnTo>
                  <a:lnTo>
                    <a:pt x="1" y="1"/>
                  </a:lnTo>
                  <a:lnTo>
                    <a:pt x="54" y="85"/>
                  </a:lnTo>
                  <a:lnTo>
                    <a:pt x="107" y="169"/>
                  </a:lnTo>
                  <a:lnTo>
                    <a:pt x="118" y="187"/>
                  </a:lnTo>
                  <a:lnTo>
                    <a:pt x="122" y="194"/>
                  </a:lnTo>
                  <a:lnTo>
                    <a:pt x="438" y="205"/>
                  </a:lnTo>
                  <a:close/>
                  <a:moveTo>
                    <a:pt x="1099" y="19"/>
                  </a:moveTo>
                  <a:lnTo>
                    <a:pt x="679" y="206"/>
                  </a:lnTo>
                  <a:lnTo>
                    <a:pt x="665" y="213"/>
                  </a:lnTo>
                  <a:lnTo>
                    <a:pt x="982" y="224"/>
                  </a:lnTo>
                  <a:lnTo>
                    <a:pt x="986" y="218"/>
                  </a:lnTo>
                  <a:lnTo>
                    <a:pt x="1099" y="19"/>
                  </a:lnTo>
                  <a:close/>
                </a:path>
              </a:pathLst>
            </a:custGeom>
            <a:solidFill>
              <a:srgbClr val="D421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3" name="AutoShape 66"/>
            <p:cNvSpPr>
              <a:spLocks/>
            </p:cNvSpPr>
            <p:nvPr/>
          </p:nvSpPr>
          <p:spPr bwMode="auto">
            <a:xfrm>
              <a:off x="137" y="579"/>
              <a:ext cx="869" cy="45"/>
            </a:xfrm>
            <a:custGeom>
              <a:avLst/>
              <a:gdLst>
                <a:gd name="T0" fmla="*/ 0 w 869"/>
                <a:gd name="T1" fmla="*/ 580 h 45"/>
                <a:gd name="T2" fmla="*/ 8 w 869"/>
                <a:gd name="T3" fmla="*/ 593 h 45"/>
                <a:gd name="T4" fmla="*/ 336 w 869"/>
                <a:gd name="T5" fmla="*/ 605 h 45"/>
                <a:gd name="T6" fmla="*/ 332 w 869"/>
                <a:gd name="T7" fmla="*/ 603 h 45"/>
                <a:gd name="T8" fmla="*/ 323 w 869"/>
                <a:gd name="T9" fmla="*/ 599 h 45"/>
                <a:gd name="T10" fmla="*/ 314 w 869"/>
                <a:gd name="T11" fmla="*/ 595 h 45"/>
                <a:gd name="T12" fmla="*/ 304 w 869"/>
                <a:gd name="T13" fmla="*/ 590 h 45"/>
                <a:gd name="T14" fmla="*/ 0 w 869"/>
                <a:gd name="T15" fmla="*/ 580 h 45"/>
                <a:gd name="T16" fmla="*/ 561 w 869"/>
                <a:gd name="T17" fmla="*/ 599 h 45"/>
                <a:gd name="T18" fmla="*/ 533 w 869"/>
                <a:gd name="T19" fmla="*/ 612 h 45"/>
                <a:gd name="T20" fmla="*/ 861 w 869"/>
                <a:gd name="T21" fmla="*/ 624 h 45"/>
                <a:gd name="T22" fmla="*/ 868 w 869"/>
                <a:gd name="T23" fmla="*/ 611 h 45"/>
                <a:gd name="T24" fmla="*/ 561 w 869"/>
                <a:gd name="T25" fmla="*/ 599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69" h="45">
                  <a:moveTo>
                    <a:pt x="0" y="0"/>
                  </a:moveTo>
                  <a:lnTo>
                    <a:pt x="8" y="13"/>
                  </a:lnTo>
                  <a:lnTo>
                    <a:pt x="336" y="25"/>
                  </a:lnTo>
                  <a:lnTo>
                    <a:pt x="332" y="23"/>
                  </a:lnTo>
                  <a:lnTo>
                    <a:pt x="323" y="19"/>
                  </a:lnTo>
                  <a:lnTo>
                    <a:pt x="314" y="15"/>
                  </a:lnTo>
                  <a:lnTo>
                    <a:pt x="304" y="10"/>
                  </a:lnTo>
                  <a:lnTo>
                    <a:pt x="0" y="0"/>
                  </a:lnTo>
                  <a:close/>
                  <a:moveTo>
                    <a:pt x="561" y="19"/>
                  </a:moveTo>
                  <a:lnTo>
                    <a:pt x="533" y="32"/>
                  </a:lnTo>
                  <a:lnTo>
                    <a:pt x="861" y="44"/>
                  </a:lnTo>
                  <a:lnTo>
                    <a:pt x="868" y="31"/>
                  </a:lnTo>
                  <a:lnTo>
                    <a:pt x="561" y="19"/>
                  </a:lnTo>
                  <a:close/>
                </a:path>
              </a:pathLst>
            </a:custGeom>
            <a:solidFill>
              <a:srgbClr val="D321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4" name="AutoShape 67"/>
            <p:cNvSpPr>
              <a:spLocks/>
            </p:cNvSpPr>
            <p:nvPr/>
          </p:nvSpPr>
          <p:spPr bwMode="auto">
            <a:xfrm>
              <a:off x="142" y="586"/>
              <a:ext cx="861" cy="45"/>
            </a:xfrm>
            <a:custGeom>
              <a:avLst/>
              <a:gdLst>
                <a:gd name="T0" fmla="*/ 0 w 861"/>
                <a:gd name="T1" fmla="*/ 587 h 45"/>
                <a:gd name="T2" fmla="*/ 9 w 861"/>
                <a:gd name="T3" fmla="*/ 601 h 45"/>
                <a:gd name="T4" fmla="*/ 347 w 861"/>
                <a:gd name="T5" fmla="*/ 613 h 45"/>
                <a:gd name="T6" fmla="*/ 344 w 861"/>
                <a:gd name="T7" fmla="*/ 611 h 45"/>
                <a:gd name="T8" fmla="*/ 335 w 861"/>
                <a:gd name="T9" fmla="*/ 606 h 45"/>
                <a:gd name="T10" fmla="*/ 325 w 861"/>
                <a:gd name="T11" fmla="*/ 602 h 45"/>
                <a:gd name="T12" fmla="*/ 316 w 861"/>
                <a:gd name="T13" fmla="*/ 598 h 45"/>
                <a:gd name="T14" fmla="*/ 0 w 861"/>
                <a:gd name="T15" fmla="*/ 587 h 45"/>
                <a:gd name="T16" fmla="*/ 543 w 861"/>
                <a:gd name="T17" fmla="*/ 606 h 45"/>
                <a:gd name="T18" fmla="*/ 515 w 861"/>
                <a:gd name="T19" fmla="*/ 619 h 45"/>
                <a:gd name="T20" fmla="*/ 853 w 861"/>
                <a:gd name="T21" fmla="*/ 631 h 45"/>
                <a:gd name="T22" fmla="*/ 860 w 861"/>
                <a:gd name="T23" fmla="*/ 617 h 45"/>
                <a:gd name="T24" fmla="*/ 543 w 861"/>
                <a:gd name="T25" fmla="*/ 606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61" h="45">
                  <a:moveTo>
                    <a:pt x="0" y="0"/>
                  </a:moveTo>
                  <a:lnTo>
                    <a:pt x="9" y="14"/>
                  </a:lnTo>
                  <a:lnTo>
                    <a:pt x="347" y="26"/>
                  </a:lnTo>
                  <a:lnTo>
                    <a:pt x="344" y="24"/>
                  </a:lnTo>
                  <a:lnTo>
                    <a:pt x="335" y="19"/>
                  </a:lnTo>
                  <a:lnTo>
                    <a:pt x="325" y="15"/>
                  </a:lnTo>
                  <a:lnTo>
                    <a:pt x="316" y="11"/>
                  </a:lnTo>
                  <a:lnTo>
                    <a:pt x="0" y="0"/>
                  </a:lnTo>
                  <a:close/>
                  <a:moveTo>
                    <a:pt x="543" y="19"/>
                  </a:moveTo>
                  <a:lnTo>
                    <a:pt x="515" y="32"/>
                  </a:lnTo>
                  <a:lnTo>
                    <a:pt x="853" y="44"/>
                  </a:lnTo>
                  <a:lnTo>
                    <a:pt x="860" y="30"/>
                  </a:lnTo>
                  <a:lnTo>
                    <a:pt x="543" y="19"/>
                  </a:lnTo>
                  <a:close/>
                </a:path>
              </a:pathLst>
            </a:custGeom>
            <a:solidFill>
              <a:srgbClr val="D0222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5" name="AutoShape 68"/>
            <p:cNvSpPr>
              <a:spLocks/>
            </p:cNvSpPr>
            <p:nvPr/>
          </p:nvSpPr>
          <p:spPr bwMode="auto">
            <a:xfrm>
              <a:off x="146" y="593"/>
              <a:ext cx="853" cy="45"/>
            </a:xfrm>
            <a:custGeom>
              <a:avLst/>
              <a:gdLst>
                <a:gd name="T0" fmla="*/ 0 w 853"/>
                <a:gd name="T1" fmla="*/ 593 h 45"/>
                <a:gd name="T2" fmla="*/ 9 w 853"/>
                <a:gd name="T3" fmla="*/ 608 h 45"/>
                <a:gd name="T4" fmla="*/ 359 w 853"/>
                <a:gd name="T5" fmla="*/ 620 h 45"/>
                <a:gd name="T6" fmla="*/ 356 w 853"/>
                <a:gd name="T7" fmla="*/ 618 h 45"/>
                <a:gd name="T8" fmla="*/ 346 w 853"/>
                <a:gd name="T9" fmla="*/ 614 h 45"/>
                <a:gd name="T10" fmla="*/ 337 w 853"/>
                <a:gd name="T11" fmla="*/ 610 h 45"/>
                <a:gd name="T12" fmla="*/ 328 w 853"/>
                <a:gd name="T13" fmla="*/ 605 h 45"/>
                <a:gd name="T14" fmla="*/ 0 w 853"/>
                <a:gd name="T15" fmla="*/ 593 h 45"/>
                <a:gd name="T16" fmla="*/ 525 w 853"/>
                <a:gd name="T17" fmla="*/ 612 h 45"/>
                <a:gd name="T18" fmla="*/ 496 w 853"/>
                <a:gd name="T19" fmla="*/ 625 h 45"/>
                <a:gd name="T20" fmla="*/ 845 w 853"/>
                <a:gd name="T21" fmla="*/ 637 h 45"/>
                <a:gd name="T22" fmla="*/ 853 w 853"/>
                <a:gd name="T23" fmla="*/ 624 h 45"/>
                <a:gd name="T24" fmla="*/ 525 w 853"/>
                <a:gd name="T25" fmla="*/ 612 h 4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853" h="45">
                  <a:moveTo>
                    <a:pt x="0" y="0"/>
                  </a:moveTo>
                  <a:lnTo>
                    <a:pt x="9" y="15"/>
                  </a:lnTo>
                  <a:lnTo>
                    <a:pt x="359" y="27"/>
                  </a:lnTo>
                  <a:lnTo>
                    <a:pt x="356" y="25"/>
                  </a:lnTo>
                  <a:lnTo>
                    <a:pt x="346" y="21"/>
                  </a:lnTo>
                  <a:lnTo>
                    <a:pt x="337" y="17"/>
                  </a:lnTo>
                  <a:lnTo>
                    <a:pt x="328" y="12"/>
                  </a:lnTo>
                  <a:lnTo>
                    <a:pt x="0" y="0"/>
                  </a:lnTo>
                  <a:close/>
                  <a:moveTo>
                    <a:pt x="525" y="19"/>
                  </a:moveTo>
                  <a:lnTo>
                    <a:pt x="496" y="32"/>
                  </a:lnTo>
                  <a:lnTo>
                    <a:pt x="845" y="44"/>
                  </a:lnTo>
                  <a:lnTo>
                    <a:pt x="853" y="31"/>
                  </a:lnTo>
                  <a:lnTo>
                    <a:pt x="525" y="19"/>
                  </a:lnTo>
                  <a:close/>
                </a:path>
              </a:pathLst>
            </a:custGeom>
            <a:solidFill>
              <a:srgbClr val="CC22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6" name="AutoShape 69"/>
            <p:cNvSpPr>
              <a:spLocks/>
            </p:cNvSpPr>
            <p:nvPr/>
          </p:nvSpPr>
          <p:spPr bwMode="auto">
            <a:xfrm>
              <a:off x="150" y="600"/>
              <a:ext cx="844" cy="44"/>
            </a:xfrm>
            <a:custGeom>
              <a:avLst/>
              <a:gdLst>
                <a:gd name="T0" fmla="*/ 0 w 844"/>
                <a:gd name="T1" fmla="*/ 601 h 44"/>
                <a:gd name="T2" fmla="*/ 8 w 844"/>
                <a:gd name="T3" fmla="*/ 614 h 44"/>
                <a:gd name="T4" fmla="*/ 370 w 844"/>
                <a:gd name="T5" fmla="*/ 628 h 44"/>
                <a:gd name="T6" fmla="*/ 366 w 844"/>
                <a:gd name="T7" fmla="*/ 626 h 44"/>
                <a:gd name="T8" fmla="*/ 357 w 844"/>
                <a:gd name="T9" fmla="*/ 621 h 44"/>
                <a:gd name="T10" fmla="*/ 348 w 844"/>
                <a:gd name="T11" fmla="*/ 617 h 44"/>
                <a:gd name="T12" fmla="*/ 338 w 844"/>
                <a:gd name="T13" fmla="*/ 613 h 44"/>
                <a:gd name="T14" fmla="*/ 0 w 844"/>
                <a:gd name="T15" fmla="*/ 601 h 44"/>
                <a:gd name="T16" fmla="*/ 506 w 844"/>
                <a:gd name="T17" fmla="*/ 619 h 44"/>
                <a:gd name="T18" fmla="*/ 479 w 844"/>
                <a:gd name="T19" fmla="*/ 630 h 44"/>
                <a:gd name="T20" fmla="*/ 478 w 844"/>
                <a:gd name="T21" fmla="*/ 631 h 44"/>
                <a:gd name="T22" fmla="*/ 836 w 844"/>
                <a:gd name="T23" fmla="*/ 644 h 44"/>
                <a:gd name="T24" fmla="*/ 844 w 844"/>
                <a:gd name="T25" fmla="*/ 631 h 44"/>
                <a:gd name="T26" fmla="*/ 506 w 844"/>
                <a:gd name="T27" fmla="*/ 619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844" h="44">
                  <a:moveTo>
                    <a:pt x="0" y="0"/>
                  </a:moveTo>
                  <a:lnTo>
                    <a:pt x="8" y="13"/>
                  </a:lnTo>
                  <a:lnTo>
                    <a:pt x="370" y="27"/>
                  </a:lnTo>
                  <a:lnTo>
                    <a:pt x="366" y="25"/>
                  </a:lnTo>
                  <a:lnTo>
                    <a:pt x="357" y="20"/>
                  </a:lnTo>
                  <a:lnTo>
                    <a:pt x="348" y="16"/>
                  </a:lnTo>
                  <a:lnTo>
                    <a:pt x="338" y="12"/>
                  </a:lnTo>
                  <a:lnTo>
                    <a:pt x="0" y="0"/>
                  </a:lnTo>
                  <a:close/>
                  <a:moveTo>
                    <a:pt x="506" y="18"/>
                  </a:moveTo>
                  <a:lnTo>
                    <a:pt x="479" y="29"/>
                  </a:lnTo>
                  <a:lnTo>
                    <a:pt x="478" y="30"/>
                  </a:lnTo>
                  <a:lnTo>
                    <a:pt x="836" y="43"/>
                  </a:lnTo>
                  <a:lnTo>
                    <a:pt x="844" y="30"/>
                  </a:lnTo>
                  <a:lnTo>
                    <a:pt x="506" y="18"/>
                  </a:lnTo>
                  <a:close/>
                </a:path>
              </a:pathLst>
            </a:custGeom>
            <a:solidFill>
              <a:srgbClr val="C923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7" name="AutoShape 70"/>
            <p:cNvSpPr>
              <a:spLocks/>
            </p:cNvSpPr>
            <p:nvPr/>
          </p:nvSpPr>
          <p:spPr bwMode="auto">
            <a:xfrm>
              <a:off x="155" y="607"/>
              <a:ext cx="836" cy="44"/>
            </a:xfrm>
            <a:custGeom>
              <a:avLst/>
              <a:gdLst>
                <a:gd name="T0" fmla="*/ 0 w 836"/>
                <a:gd name="T1" fmla="*/ 608 h 44"/>
                <a:gd name="T2" fmla="*/ 9 w 836"/>
                <a:gd name="T3" fmla="*/ 622 h 44"/>
                <a:gd name="T4" fmla="*/ 381 w 836"/>
                <a:gd name="T5" fmla="*/ 635 h 44"/>
                <a:gd name="T6" fmla="*/ 369 w 836"/>
                <a:gd name="T7" fmla="*/ 629 h 44"/>
                <a:gd name="T8" fmla="*/ 360 w 836"/>
                <a:gd name="T9" fmla="*/ 624 h 44"/>
                <a:gd name="T10" fmla="*/ 350 w 836"/>
                <a:gd name="T11" fmla="*/ 620 h 44"/>
                <a:gd name="T12" fmla="*/ 0 w 836"/>
                <a:gd name="T13" fmla="*/ 608 h 44"/>
                <a:gd name="T14" fmla="*/ 487 w 836"/>
                <a:gd name="T15" fmla="*/ 625 h 44"/>
                <a:gd name="T16" fmla="*/ 475 w 836"/>
                <a:gd name="T17" fmla="*/ 630 h 44"/>
                <a:gd name="T18" fmla="*/ 472 w 836"/>
                <a:gd name="T19" fmla="*/ 633 h 44"/>
                <a:gd name="T20" fmla="*/ 469 w 836"/>
                <a:gd name="T21" fmla="*/ 634 h 44"/>
                <a:gd name="T22" fmla="*/ 465 w 836"/>
                <a:gd name="T23" fmla="*/ 636 h 44"/>
                <a:gd name="T24" fmla="*/ 462 w 836"/>
                <a:gd name="T25" fmla="*/ 638 h 44"/>
                <a:gd name="T26" fmla="*/ 828 w 836"/>
                <a:gd name="T27" fmla="*/ 651 h 44"/>
                <a:gd name="T28" fmla="*/ 836 w 836"/>
                <a:gd name="T29" fmla="*/ 637 h 44"/>
                <a:gd name="T30" fmla="*/ 487 w 836"/>
                <a:gd name="T31" fmla="*/ 625 h 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836" h="44">
                  <a:moveTo>
                    <a:pt x="0" y="0"/>
                  </a:moveTo>
                  <a:lnTo>
                    <a:pt x="9" y="14"/>
                  </a:lnTo>
                  <a:lnTo>
                    <a:pt x="381" y="27"/>
                  </a:lnTo>
                  <a:lnTo>
                    <a:pt x="369" y="21"/>
                  </a:lnTo>
                  <a:lnTo>
                    <a:pt x="360" y="16"/>
                  </a:lnTo>
                  <a:lnTo>
                    <a:pt x="350" y="12"/>
                  </a:lnTo>
                  <a:lnTo>
                    <a:pt x="0" y="0"/>
                  </a:lnTo>
                  <a:close/>
                  <a:moveTo>
                    <a:pt x="487" y="17"/>
                  </a:moveTo>
                  <a:lnTo>
                    <a:pt x="475" y="22"/>
                  </a:lnTo>
                  <a:lnTo>
                    <a:pt x="472" y="25"/>
                  </a:lnTo>
                  <a:lnTo>
                    <a:pt x="469" y="26"/>
                  </a:lnTo>
                  <a:lnTo>
                    <a:pt x="465" y="28"/>
                  </a:lnTo>
                  <a:lnTo>
                    <a:pt x="462" y="30"/>
                  </a:lnTo>
                  <a:lnTo>
                    <a:pt x="828" y="43"/>
                  </a:lnTo>
                  <a:lnTo>
                    <a:pt x="836" y="29"/>
                  </a:lnTo>
                  <a:lnTo>
                    <a:pt x="487" y="17"/>
                  </a:lnTo>
                  <a:close/>
                </a:path>
              </a:pathLst>
            </a:custGeom>
            <a:solidFill>
              <a:srgbClr val="C623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8" name="AutoShape 71"/>
            <p:cNvSpPr>
              <a:spLocks/>
            </p:cNvSpPr>
            <p:nvPr/>
          </p:nvSpPr>
          <p:spPr bwMode="auto">
            <a:xfrm>
              <a:off x="159" y="614"/>
              <a:ext cx="828" cy="44"/>
            </a:xfrm>
            <a:custGeom>
              <a:avLst/>
              <a:gdLst>
                <a:gd name="T0" fmla="*/ 0 w 828"/>
                <a:gd name="T1" fmla="*/ 614 h 44"/>
                <a:gd name="T2" fmla="*/ 9 w 828"/>
                <a:gd name="T3" fmla="*/ 629 h 44"/>
                <a:gd name="T4" fmla="*/ 393 w 828"/>
                <a:gd name="T5" fmla="*/ 642 h 44"/>
                <a:gd name="T6" fmla="*/ 391 w 828"/>
                <a:gd name="T7" fmla="*/ 642 h 44"/>
                <a:gd name="T8" fmla="*/ 381 w 828"/>
                <a:gd name="T9" fmla="*/ 637 h 44"/>
                <a:gd name="T10" fmla="*/ 372 w 828"/>
                <a:gd name="T11" fmla="*/ 632 h 44"/>
                <a:gd name="T12" fmla="*/ 362 w 828"/>
                <a:gd name="T13" fmla="*/ 628 h 44"/>
                <a:gd name="T14" fmla="*/ 0 w 828"/>
                <a:gd name="T15" fmla="*/ 614 h 44"/>
                <a:gd name="T16" fmla="*/ 470 w 828"/>
                <a:gd name="T17" fmla="*/ 631 h 44"/>
                <a:gd name="T18" fmla="*/ 468 w 828"/>
                <a:gd name="T19" fmla="*/ 632 h 44"/>
                <a:gd name="T20" fmla="*/ 461 w 828"/>
                <a:gd name="T21" fmla="*/ 637 h 44"/>
                <a:gd name="T22" fmla="*/ 452 w 828"/>
                <a:gd name="T23" fmla="*/ 641 h 44"/>
                <a:gd name="T24" fmla="*/ 443 w 828"/>
                <a:gd name="T25" fmla="*/ 643 h 44"/>
                <a:gd name="T26" fmla="*/ 441 w 828"/>
                <a:gd name="T27" fmla="*/ 644 h 44"/>
                <a:gd name="T28" fmla="*/ 820 w 828"/>
                <a:gd name="T29" fmla="*/ 658 h 44"/>
                <a:gd name="T30" fmla="*/ 828 w 828"/>
                <a:gd name="T31" fmla="*/ 644 h 44"/>
                <a:gd name="T32" fmla="*/ 470 w 828"/>
                <a:gd name="T33" fmla="*/ 631 h 4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828" h="44">
                  <a:moveTo>
                    <a:pt x="0" y="0"/>
                  </a:moveTo>
                  <a:lnTo>
                    <a:pt x="9" y="15"/>
                  </a:lnTo>
                  <a:lnTo>
                    <a:pt x="393" y="28"/>
                  </a:lnTo>
                  <a:lnTo>
                    <a:pt x="391" y="28"/>
                  </a:lnTo>
                  <a:lnTo>
                    <a:pt x="381" y="23"/>
                  </a:lnTo>
                  <a:lnTo>
                    <a:pt x="372" y="18"/>
                  </a:lnTo>
                  <a:lnTo>
                    <a:pt x="362" y="14"/>
                  </a:lnTo>
                  <a:lnTo>
                    <a:pt x="0" y="0"/>
                  </a:lnTo>
                  <a:close/>
                  <a:moveTo>
                    <a:pt x="470" y="17"/>
                  </a:moveTo>
                  <a:lnTo>
                    <a:pt x="468" y="18"/>
                  </a:lnTo>
                  <a:lnTo>
                    <a:pt x="461" y="23"/>
                  </a:lnTo>
                  <a:lnTo>
                    <a:pt x="452" y="27"/>
                  </a:lnTo>
                  <a:lnTo>
                    <a:pt x="443" y="29"/>
                  </a:lnTo>
                  <a:lnTo>
                    <a:pt x="441" y="30"/>
                  </a:lnTo>
                  <a:lnTo>
                    <a:pt x="820" y="44"/>
                  </a:lnTo>
                  <a:lnTo>
                    <a:pt x="828" y="30"/>
                  </a:lnTo>
                  <a:lnTo>
                    <a:pt x="470" y="17"/>
                  </a:lnTo>
                  <a:close/>
                </a:path>
              </a:pathLst>
            </a:custGeom>
            <a:solidFill>
              <a:srgbClr val="C323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49" name="Freeform 72"/>
            <p:cNvSpPr>
              <a:spLocks/>
            </p:cNvSpPr>
            <p:nvPr/>
          </p:nvSpPr>
          <p:spPr bwMode="auto">
            <a:xfrm>
              <a:off x="163" y="621"/>
              <a:ext cx="820" cy="43"/>
            </a:xfrm>
            <a:custGeom>
              <a:avLst/>
              <a:gdLst>
                <a:gd name="T0" fmla="*/ 0 w 820"/>
                <a:gd name="T1" fmla="*/ 622 h 43"/>
                <a:gd name="T2" fmla="*/ 8 w 820"/>
                <a:gd name="T3" fmla="*/ 636 h 43"/>
                <a:gd name="T4" fmla="*/ 812 w 820"/>
                <a:gd name="T5" fmla="*/ 664 h 43"/>
                <a:gd name="T6" fmla="*/ 819 w 820"/>
                <a:gd name="T7" fmla="*/ 651 h 43"/>
                <a:gd name="T8" fmla="*/ 453 w 820"/>
                <a:gd name="T9" fmla="*/ 638 h 43"/>
                <a:gd name="T10" fmla="*/ 432 w 820"/>
                <a:gd name="T11" fmla="*/ 645 h 43"/>
                <a:gd name="T12" fmla="*/ 412 w 820"/>
                <a:gd name="T13" fmla="*/ 647 h 43"/>
                <a:gd name="T14" fmla="*/ 392 w 820"/>
                <a:gd name="T15" fmla="*/ 644 h 43"/>
                <a:gd name="T16" fmla="*/ 372 w 820"/>
                <a:gd name="T17" fmla="*/ 635 h 43"/>
                <a:gd name="T18" fmla="*/ 0 w 820"/>
                <a:gd name="T19" fmla="*/ 622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20" h="43">
                  <a:moveTo>
                    <a:pt x="0" y="0"/>
                  </a:moveTo>
                  <a:lnTo>
                    <a:pt x="8" y="14"/>
                  </a:lnTo>
                  <a:lnTo>
                    <a:pt x="812" y="42"/>
                  </a:lnTo>
                  <a:lnTo>
                    <a:pt x="819" y="29"/>
                  </a:lnTo>
                  <a:lnTo>
                    <a:pt x="453" y="16"/>
                  </a:lnTo>
                  <a:lnTo>
                    <a:pt x="432" y="23"/>
                  </a:lnTo>
                  <a:lnTo>
                    <a:pt x="412" y="25"/>
                  </a:lnTo>
                  <a:lnTo>
                    <a:pt x="392" y="22"/>
                  </a:lnTo>
                  <a:lnTo>
                    <a:pt x="372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23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0" name="Freeform 73"/>
            <p:cNvSpPr>
              <a:spLocks/>
            </p:cNvSpPr>
            <p:nvPr/>
          </p:nvSpPr>
          <p:spPr bwMode="auto">
            <a:xfrm>
              <a:off x="168" y="628"/>
              <a:ext cx="812" cy="43"/>
            </a:xfrm>
            <a:custGeom>
              <a:avLst/>
              <a:gdLst>
                <a:gd name="T0" fmla="*/ 0 w 812"/>
                <a:gd name="T1" fmla="*/ 629 h 43"/>
                <a:gd name="T2" fmla="*/ 9 w 812"/>
                <a:gd name="T3" fmla="*/ 643 h 43"/>
                <a:gd name="T4" fmla="*/ 804 w 812"/>
                <a:gd name="T5" fmla="*/ 671 h 43"/>
                <a:gd name="T6" fmla="*/ 811 w 812"/>
                <a:gd name="T7" fmla="*/ 658 h 43"/>
                <a:gd name="T8" fmla="*/ 432 w 812"/>
                <a:gd name="T9" fmla="*/ 644 h 43"/>
                <a:gd name="T10" fmla="*/ 420 w 812"/>
                <a:gd name="T11" fmla="*/ 646 h 43"/>
                <a:gd name="T12" fmla="*/ 408 w 812"/>
                <a:gd name="T13" fmla="*/ 647 h 43"/>
                <a:gd name="T14" fmla="*/ 396 w 812"/>
                <a:gd name="T15" fmla="*/ 646 h 43"/>
                <a:gd name="T16" fmla="*/ 384 w 812"/>
                <a:gd name="T17" fmla="*/ 642 h 43"/>
                <a:gd name="T18" fmla="*/ 0 w 812"/>
                <a:gd name="T19" fmla="*/ 629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2" h="43">
                  <a:moveTo>
                    <a:pt x="0" y="0"/>
                  </a:moveTo>
                  <a:lnTo>
                    <a:pt x="9" y="14"/>
                  </a:lnTo>
                  <a:lnTo>
                    <a:pt x="804" y="42"/>
                  </a:lnTo>
                  <a:lnTo>
                    <a:pt x="811" y="29"/>
                  </a:lnTo>
                  <a:lnTo>
                    <a:pt x="432" y="15"/>
                  </a:lnTo>
                  <a:lnTo>
                    <a:pt x="420" y="17"/>
                  </a:lnTo>
                  <a:lnTo>
                    <a:pt x="408" y="18"/>
                  </a:lnTo>
                  <a:lnTo>
                    <a:pt x="396" y="17"/>
                  </a:lnTo>
                  <a:lnTo>
                    <a:pt x="384" y="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2329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1" name="Freeform 74"/>
            <p:cNvSpPr>
              <a:spLocks/>
            </p:cNvSpPr>
            <p:nvPr/>
          </p:nvSpPr>
          <p:spPr bwMode="auto">
            <a:xfrm>
              <a:off x="172" y="635"/>
              <a:ext cx="804" cy="43"/>
            </a:xfrm>
            <a:custGeom>
              <a:avLst/>
              <a:gdLst>
                <a:gd name="T0" fmla="*/ 0 w 804"/>
                <a:gd name="T1" fmla="*/ 636 h 43"/>
                <a:gd name="T2" fmla="*/ 4 w 804"/>
                <a:gd name="T3" fmla="*/ 641 h 43"/>
                <a:gd name="T4" fmla="*/ 7 w 804"/>
                <a:gd name="T5" fmla="*/ 646 h 43"/>
                <a:gd name="T6" fmla="*/ 9 w 804"/>
                <a:gd name="T7" fmla="*/ 650 h 43"/>
                <a:gd name="T8" fmla="*/ 796 w 804"/>
                <a:gd name="T9" fmla="*/ 678 h 43"/>
                <a:gd name="T10" fmla="*/ 804 w 804"/>
                <a:gd name="T11" fmla="*/ 664 h 43"/>
                <a:gd name="T12" fmla="*/ 0 w 804"/>
                <a:gd name="T13" fmla="*/ 636 h 4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4" h="43">
                  <a:moveTo>
                    <a:pt x="0" y="0"/>
                  </a:moveTo>
                  <a:lnTo>
                    <a:pt x="4" y="5"/>
                  </a:lnTo>
                  <a:lnTo>
                    <a:pt x="7" y="10"/>
                  </a:lnTo>
                  <a:lnTo>
                    <a:pt x="9" y="14"/>
                  </a:lnTo>
                  <a:lnTo>
                    <a:pt x="796" y="42"/>
                  </a:lnTo>
                  <a:lnTo>
                    <a:pt x="804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232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2" name="Freeform 75"/>
            <p:cNvSpPr>
              <a:spLocks/>
            </p:cNvSpPr>
            <p:nvPr/>
          </p:nvSpPr>
          <p:spPr bwMode="auto">
            <a:xfrm>
              <a:off x="176" y="642"/>
              <a:ext cx="796" cy="42"/>
            </a:xfrm>
            <a:custGeom>
              <a:avLst/>
              <a:gdLst>
                <a:gd name="T0" fmla="*/ 0 w 796"/>
                <a:gd name="T1" fmla="*/ 643 h 42"/>
                <a:gd name="T2" fmla="*/ 8 w 796"/>
                <a:gd name="T3" fmla="*/ 657 h 42"/>
                <a:gd name="T4" fmla="*/ 787 w 796"/>
                <a:gd name="T5" fmla="*/ 685 h 42"/>
                <a:gd name="T6" fmla="*/ 795 w 796"/>
                <a:gd name="T7" fmla="*/ 671 h 42"/>
                <a:gd name="T8" fmla="*/ 0 w 796"/>
                <a:gd name="T9" fmla="*/ 643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96" h="42">
                  <a:moveTo>
                    <a:pt x="0" y="0"/>
                  </a:moveTo>
                  <a:lnTo>
                    <a:pt x="8" y="14"/>
                  </a:lnTo>
                  <a:lnTo>
                    <a:pt x="787" y="42"/>
                  </a:lnTo>
                  <a:lnTo>
                    <a:pt x="795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7232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3" name="Freeform 76"/>
            <p:cNvSpPr>
              <a:spLocks/>
            </p:cNvSpPr>
            <p:nvPr/>
          </p:nvSpPr>
          <p:spPr bwMode="auto">
            <a:xfrm>
              <a:off x="181" y="649"/>
              <a:ext cx="787" cy="42"/>
            </a:xfrm>
            <a:custGeom>
              <a:avLst/>
              <a:gdLst>
                <a:gd name="T0" fmla="*/ 0 w 787"/>
                <a:gd name="T1" fmla="*/ 650 h 42"/>
                <a:gd name="T2" fmla="*/ 9 w 787"/>
                <a:gd name="T3" fmla="*/ 664 h 42"/>
                <a:gd name="T4" fmla="*/ 779 w 787"/>
                <a:gd name="T5" fmla="*/ 691 h 42"/>
                <a:gd name="T6" fmla="*/ 787 w 787"/>
                <a:gd name="T7" fmla="*/ 678 h 42"/>
                <a:gd name="T8" fmla="*/ 0 w 787"/>
                <a:gd name="T9" fmla="*/ 650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87" h="42">
                  <a:moveTo>
                    <a:pt x="0" y="0"/>
                  </a:moveTo>
                  <a:lnTo>
                    <a:pt x="9" y="14"/>
                  </a:lnTo>
                  <a:lnTo>
                    <a:pt x="779" y="41"/>
                  </a:lnTo>
                  <a:lnTo>
                    <a:pt x="787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323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" name="Freeform 77"/>
            <p:cNvSpPr>
              <a:spLocks/>
            </p:cNvSpPr>
            <p:nvPr/>
          </p:nvSpPr>
          <p:spPr bwMode="auto">
            <a:xfrm>
              <a:off x="185" y="656"/>
              <a:ext cx="779" cy="42"/>
            </a:xfrm>
            <a:custGeom>
              <a:avLst/>
              <a:gdLst>
                <a:gd name="T0" fmla="*/ 0 w 779"/>
                <a:gd name="T1" fmla="*/ 657 h 42"/>
                <a:gd name="T2" fmla="*/ 9 w 779"/>
                <a:gd name="T3" fmla="*/ 671 h 42"/>
                <a:gd name="T4" fmla="*/ 772 w 779"/>
                <a:gd name="T5" fmla="*/ 698 h 42"/>
                <a:gd name="T6" fmla="*/ 779 w 779"/>
                <a:gd name="T7" fmla="*/ 685 h 42"/>
                <a:gd name="T8" fmla="*/ 0 w 779"/>
                <a:gd name="T9" fmla="*/ 657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9" h="42">
                  <a:moveTo>
                    <a:pt x="0" y="0"/>
                  </a:moveTo>
                  <a:lnTo>
                    <a:pt x="9" y="14"/>
                  </a:lnTo>
                  <a:lnTo>
                    <a:pt x="772" y="41"/>
                  </a:lnTo>
                  <a:lnTo>
                    <a:pt x="779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022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5" name="Freeform 78"/>
            <p:cNvSpPr>
              <a:spLocks/>
            </p:cNvSpPr>
            <p:nvPr/>
          </p:nvSpPr>
          <p:spPr bwMode="auto">
            <a:xfrm>
              <a:off x="189" y="663"/>
              <a:ext cx="771" cy="42"/>
            </a:xfrm>
            <a:custGeom>
              <a:avLst/>
              <a:gdLst>
                <a:gd name="T0" fmla="*/ 0 w 771"/>
                <a:gd name="T1" fmla="*/ 664 h 42"/>
                <a:gd name="T2" fmla="*/ 8 w 771"/>
                <a:gd name="T3" fmla="*/ 678 h 42"/>
                <a:gd name="T4" fmla="*/ 763 w 771"/>
                <a:gd name="T5" fmla="*/ 705 h 42"/>
                <a:gd name="T6" fmla="*/ 770 w 771"/>
                <a:gd name="T7" fmla="*/ 691 h 42"/>
                <a:gd name="T8" fmla="*/ 0 w 771"/>
                <a:gd name="T9" fmla="*/ 664 h 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71" h="42">
                  <a:moveTo>
                    <a:pt x="0" y="0"/>
                  </a:moveTo>
                  <a:lnTo>
                    <a:pt x="8" y="14"/>
                  </a:lnTo>
                  <a:lnTo>
                    <a:pt x="763" y="41"/>
                  </a:lnTo>
                  <a:lnTo>
                    <a:pt x="770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222B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6" name="Freeform 79"/>
            <p:cNvSpPr>
              <a:spLocks/>
            </p:cNvSpPr>
            <p:nvPr/>
          </p:nvSpPr>
          <p:spPr bwMode="auto">
            <a:xfrm>
              <a:off x="193" y="670"/>
              <a:ext cx="763" cy="41"/>
            </a:xfrm>
            <a:custGeom>
              <a:avLst/>
              <a:gdLst>
                <a:gd name="T0" fmla="*/ 0 w 763"/>
                <a:gd name="T1" fmla="*/ 671 h 41"/>
                <a:gd name="T2" fmla="*/ 8 w 763"/>
                <a:gd name="T3" fmla="*/ 685 h 41"/>
                <a:gd name="T4" fmla="*/ 755 w 763"/>
                <a:gd name="T5" fmla="*/ 711 h 41"/>
                <a:gd name="T6" fmla="*/ 763 w 763"/>
                <a:gd name="T7" fmla="*/ 698 h 41"/>
                <a:gd name="T8" fmla="*/ 0 w 763"/>
                <a:gd name="T9" fmla="*/ 671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63" h="41">
                  <a:moveTo>
                    <a:pt x="0" y="0"/>
                  </a:moveTo>
                  <a:lnTo>
                    <a:pt x="8" y="14"/>
                  </a:lnTo>
                  <a:lnTo>
                    <a:pt x="755" y="40"/>
                  </a:lnTo>
                  <a:lnTo>
                    <a:pt x="763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A22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7" name="Freeform 80"/>
            <p:cNvSpPr>
              <a:spLocks/>
            </p:cNvSpPr>
            <p:nvPr/>
          </p:nvSpPr>
          <p:spPr bwMode="auto">
            <a:xfrm>
              <a:off x="198" y="677"/>
              <a:ext cx="755" cy="41"/>
            </a:xfrm>
            <a:custGeom>
              <a:avLst/>
              <a:gdLst>
                <a:gd name="T0" fmla="*/ 0 w 755"/>
                <a:gd name="T1" fmla="*/ 678 h 41"/>
                <a:gd name="T2" fmla="*/ 9 w 755"/>
                <a:gd name="T3" fmla="*/ 692 h 41"/>
                <a:gd name="T4" fmla="*/ 747 w 755"/>
                <a:gd name="T5" fmla="*/ 718 h 41"/>
                <a:gd name="T6" fmla="*/ 755 w 755"/>
                <a:gd name="T7" fmla="*/ 705 h 41"/>
                <a:gd name="T8" fmla="*/ 0 w 755"/>
                <a:gd name="T9" fmla="*/ 678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5" h="41">
                  <a:moveTo>
                    <a:pt x="0" y="0"/>
                  </a:moveTo>
                  <a:lnTo>
                    <a:pt x="9" y="14"/>
                  </a:lnTo>
                  <a:lnTo>
                    <a:pt x="747" y="40"/>
                  </a:lnTo>
                  <a:lnTo>
                    <a:pt x="755" y="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721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8" name="Freeform 81"/>
            <p:cNvSpPr>
              <a:spLocks/>
            </p:cNvSpPr>
            <p:nvPr/>
          </p:nvSpPr>
          <p:spPr bwMode="auto">
            <a:xfrm>
              <a:off x="202" y="684"/>
              <a:ext cx="747" cy="41"/>
            </a:xfrm>
            <a:custGeom>
              <a:avLst/>
              <a:gdLst>
                <a:gd name="T0" fmla="*/ 0 w 747"/>
                <a:gd name="T1" fmla="*/ 685 h 41"/>
                <a:gd name="T2" fmla="*/ 9 w 747"/>
                <a:gd name="T3" fmla="*/ 699 h 41"/>
                <a:gd name="T4" fmla="*/ 739 w 747"/>
                <a:gd name="T5" fmla="*/ 725 h 41"/>
                <a:gd name="T6" fmla="*/ 747 w 747"/>
                <a:gd name="T7" fmla="*/ 711 h 41"/>
                <a:gd name="T8" fmla="*/ 0 w 747"/>
                <a:gd name="T9" fmla="*/ 685 h 4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47" h="41">
                  <a:moveTo>
                    <a:pt x="0" y="0"/>
                  </a:moveTo>
                  <a:lnTo>
                    <a:pt x="9" y="14"/>
                  </a:lnTo>
                  <a:lnTo>
                    <a:pt x="739" y="40"/>
                  </a:lnTo>
                  <a:lnTo>
                    <a:pt x="747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21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9" name="Freeform 82"/>
            <p:cNvSpPr>
              <a:spLocks/>
            </p:cNvSpPr>
            <p:nvPr/>
          </p:nvSpPr>
          <p:spPr bwMode="auto">
            <a:xfrm>
              <a:off x="206" y="691"/>
              <a:ext cx="739" cy="41"/>
            </a:xfrm>
            <a:custGeom>
              <a:avLst/>
              <a:gdLst>
                <a:gd name="T0" fmla="*/ 0 w 739"/>
                <a:gd name="T1" fmla="*/ 692 h 41"/>
                <a:gd name="T2" fmla="*/ 3 w 739"/>
                <a:gd name="T3" fmla="*/ 697 h 41"/>
                <a:gd name="T4" fmla="*/ 5 w 739"/>
                <a:gd name="T5" fmla="*/ 700 h 41"/>
                <a:gd name="T6" fmla="*/ 8 w 739"/>
                <a:gd name="T7" fmla="*/ 706 h 41"/>
                <a:gd name="T8" fmla="*/ 730 w 739"/>
                <a:gd name="T9" fmla="*/ 732 h 41"/>
                <a:gd name="T10" fmla="*/ 738 w 739"/>
                <a:gd name="T11" fmla="*/ 718 h 41"/>
                <a:gd name="T12" fmla="*/ 0 w 739"/>
                <a:gd name="T13" fmla="*/ 692 h 4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9" h="41">
                  <a:moveTo>
                    <a:pt x="0" y="0"/>
                  </a:moveTo>
                  <a:lnTo>
                    <a:pt x="3" y="5"/>
                  </a:lnTo>
                  <a:lnTo>
                    <a:pt x="5" y="8"/>
                  </a:lnTo>
                  <a:lnTo>
                    <a:pt x="8" y="14"/>
                  </a:lnTo>
                  <a:lnTo>
                    <a:pt x="730" y="40"/>
                  </a:lnTo>
                  <a:lnTo>
                    <a:pt x="738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21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0" name="Freeform 83"/>
            <p:cNvSpPr>
              <a:spLocks/>
            </p:cNvSpPr>
            <p:nvPr/>
          </p:nvSpPr>
          <p:spPr bwMode="auto">
            <a:xfrm>
              <a:off x="210" y="698"/>
              <a:ext cx="731" cy="40"/>
            </a:xfrm>
            <a:custGeom>
              <a:avLst/>
              <a:gdLst>
                <a:gd name="T0" fmla="*/ 0 w 731"/>
                <a:gd name="T1" fmla="*/ 699 h 40"/>
                <a:gd name="T2" fmla="*/ 3 w 731"/>
                <a:gd name="T3" fmla="*/ 704 h 40"/>
                <a:gd name="T4" fmla="*/ 5 w 731"/>
                <a:gd name="T5" fmla="*/ 707 h 40"/>
                <a:gd name="T6" fmla="*/ 8 w 731"/>
                <a:gd name="T7" fmla="*/ 713 h 40"/>
                <a:gd name="T8" fmla="*/ 723 w 731"/>
                <a:gd name="T9" fmla="*/ 738 h 40"/>
                <a:gd name="T10" fmla="*/ 730 w 731"/>
                <a:gd name="T11" fmla="*/ 725 h 40"/>
                <a:gd name="T12" fmla="*/ 0 w 731"/>
                <a:gd name="T13" fmla="*/ 699 h 4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31" h="40">
                  <a:moveTo>
                    <a:pt x="0" y="0"/>
                  </a:moveTo>
                  <a:lnTo>
                    <a:pt x="3" y="5"/>
                  </a:lnTo>
                  <a:lnTo>
                    <a:pt x="5" y="8"/>
                  </a:lnTo>
                  <a:lnTo>
                    <a:pt x="8" y="14"/>
                  </a:lnTo>
                  <a:lnTo>
                    <a:pt x="723" y="39"/>
                  </a:lnTo>
                  <a:lnTo>
                    <a:pt x="730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120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1" name="Freeform 84"/>
            <p:cNvSpPr>
              <a:spLocks/>
            </p:cNvSpPr>
            <p:nvPr/>
          </p:nvSpPr>
          <p:spPr bwMode="auto">
            <a:xfrm>
              <a:off x="215" y="705"/>
              <a:ext cx="723" cy="40"/>
            </a:xfrm>
            <a:custGeom>
              <a:avLst/>
              <a:gdLst>
                <a:gd name="T0" fmla="*/ 0 w 723"/>
                <a:gd name="T1" fmla="*/ 706 h 40"/>
                <a:gd name="T2" fmla="*/ 8 w 723"/>
                <a:gd name="T3" fmla="*/ 720 h 40"/>
                <a:gd name="T4" fmla="*/ 715 w 723"/>
                <a:gd name="T5" fmla="*/ 745 h 40"/>
                <a:gd name="T6" fmla="*/ 722 w 723"/>
                <a:gd name="T7" fmla="*/ 732 h 40"/>
                <a:gd name="T8" fmla="*/ 0 w 723"/>
                <a:gd name="T9" fmla="*/ 706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3" h="40">
                  <a:moveTo>
                    <a:pt x="0" y="0"/>
                  </a:moveTo>
                  <a:lnTo>
                    <a:pt x="8" y="14"/>
                  </a:lnTo>
                  <a:lnTo>
                    <a:pt x="715" y="39"/>
                  </a:lnTo>
                  <a:lnTo>
                    <a:pt x="722" y="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E1F2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2" name="Freeform 85"/>
            <p:cNvSpPr>
              <a:spLocks/>
            </p:cNvSpPr>
            <p:nvPr/>
          </p:nvSpPr>
          <p:spPr bwMode="auto">
            <a:xfrm>
              <a:off x="219" y="712"/>
              <a:ext cx="715" cy="40"/>
            </a:xfrm>
            <a:custGeom>
              <a:avLst/>
              <a:gdLst>
                <a:gd name="T0" fmla="*/ 0 w 715"/>
                <a:gd name="T1" fmla="*/ 713 h 40"/>
                <a:gd name="T2" fmla="*/ 8 w 715"/>
                <a:gd name="T3" fmla="*/ 727 h 40"/>
                <a:gd name="T4" fmla="*/ 707 w 715"/>
                <a:gd name="T5" fmla="*/ 752 h 40"/>
                <a:gd name="T6" fmla="*/ 715 w 715"/>
                <a:gd name="T7" fmla="*/ 738 h 40"/>
                <a:gd name="T8" fmla="*/ 0 w 715"/>
                <a:gd name="T9" fmla="*/ 713 h 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15" h="40">
                  <a:moveTo>
                    <a:pt x="0" y="0"/>
                  </a:moveTo>
                  <a:lnTo>
                    <a:pt x="8" y="14"/>
                  </a:lnTo>
                  <a:lnTo>
                    <a:pt x="707" y="39"/>
                  </a:lnTo>
                  <a:lnTo>
                    <a:pt x="715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1F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3" name="Freeform 86"/>
            <p:cNvSpPr>
              <a:spLocks/>
            </p:cNvSpPr>
            <p:nvPr/>
          </p:nvSpPr>
          <p:spPr bwMode="auto">
            <a:xfrm>
              <a:off x="223" y="719"/>
              <a:ext cx="707" cy="39"/>
            </a:xfrm>
            <a:custGeom>
              <a:avLst/>
              <a:gdLst>
                <a:gd name="T0" fmla="*/ 0 w 707"/>
                <a:gd name="T1" fmla="*/ 720 h 39"/>
                <a:gd name="T2" fmla="*/ 8 w 707"/>
                <a:gd name="T3" fmla="*/ 734 h 39"/>
                <a:gd name="T4" fmla="*/ 699 w 707"/>
                <a:gd name="T5" fmla="*/ 759 h 39"/>
                <a:gd name="T6" fmla="*/ 707 w 707"/>
                <a:gd name="T7" fmla="*/ 745 h 39"/>
                <a:gd name="T8" fmla="*/ 0 w 707"/>
                <a:gd name="T9" fmla="*/ 720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7" h="39">
                  <a:moveTo>
                    <a:pt x="0" y="0"/>
                  </a:moveTo>
                  <a:lnTo>
                    <a:pt x="8" y="14"/>
                  </a:lnTo>
                  <a:lnTo>
                    <a:pt x="699" y="39"/>
                  </a:lnTo>
                  <a:lnTo>
                    <a:pt x="707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1E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4" name="Freeform 87"/>
            <p:cNvSpPr>
              <a:spLocks/>
            </p:cNvSpPr>
            <p:nvPr/>
          </p:nvSpPr>
          <p:spPr bwMode="auto">
            <a:xfrm>
              <a:off x="227" y="726"/>
              <a:ext cx="699" cy="39"/>
            </a:xfrm>
            <a:custGeom>
              <a:avLst/>
              <a:gdLst>
                <a:gd name="T0" fmla="*/ 0 w 699"/>
                <a:gd name="T1" fmla="*/ 727 h 39"/>
                <a:gd name="T2" fmla="*/ 9 w 699"/>
                <a:gd name="T3" fmla="*/ 741 h 39"/>
                <a:gd name="T4" fmla="*/ 691 w 699"/>
                <a:gd name="T5" fmla="*/ 765 h 39"/>
                <a:gd name="T6" fmla="*/ 699 w 699"/>
                <a:gd name="T7" fmla="*/ 752 h 39"/>
                <a:gd name="T8" fmla="*/ 0 w 699"/>
                <a:gd name="T9" fmla="*/ 727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9" h="39">
                  <a:moveTo>
                    <a:pt x="0" y="0"/>
                  </a:moveTo>
                  <a:lnTo>
                    <a:pt x="9" y="14"/>
                  </a:lnTo>
                  <a:lnTo>
                    <a:pt x="691" y="38"/>
                  </a:lnTo>
                  <a:lnTo>
                    <a:pt x="699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1E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5" name="Freeform 88"/>
            <p:cNvSpPr>
              <a:spLocks/>
            </p:cNvSpPr>
            <p:nvPr/>
          </p:nvSpPr>
          <p:spPr bwMode="auto">
            <a:xfrm>
              <a:off x="231" y="733"/>
              <a:ext cx="691" cy="39"/>
            </a:xfrm>
            <a:custGeom>
              <a:avLst/>
              <a:gdLst>
                <a:gd name="T0" fmla="*/ 0 w 691"/>
                <a:gd name="T1" fmla="*/ 734 h 39"/>
                <a:gd name="T2" fmla="*/ 9 w 691"/>
                <a:gd name="T3" fmla="*/ 748 h 39"/>
                <a:gd name="T4" fmla="*/ 683 w 691"/>
                <a:gd name="T5" fmla="*/ 772 h 39"/>
                <a:gd name="T6" fmla="*/ 691 w 691"/>
                <a:gd name="T7" fmla="*/ 759 h 39"/>
                <a:gd name="T8" fmla="*/ 0 w 691"/>
                <a:gd name="T9" fmla="*/ 734 h 3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91" h="39">
                  <a:moveTo>
                    <a:pt x="0" y="0"/>
                  </a:moveTo>
                  <a:lnTo>
                    <a:pt x="9" y="14"/>
                  </a:lnTo>
                  <a:lnTo>
                    <a:pt x="683" y="38"/>
                  </a:lnTo>
                  <a:lnTo>
                    <a:pt x="691" y="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61D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6" name="Freeform 89"/>
            <p:cNvSpPr>
              <a:spLocks/>
            </p:cNvSpPr>
            <p:nvPr/>
          </p:nvSpPr>
          <p:spPr bwMode="auto">
            <a:xfrm>
              <a:off x="235" y="740"/>
              <a:ext cx="683" cy="38"/>
            </a:xfrm>
            <a:custGeom>
              <a:avLst/>
              <a:gdLst>
                <a:gd name="T0" fmla="*/ 0 w 683"/>
                <a:gd name="T1" fmla="*/ 741 h 38"/>
                <a:gd name="T2" fmla="*/ 3 w 683"/>
                <a:gd name="T3" fmla="*/ 746 h 38"/>
                <a:gd name="T4" fmla="*/ 5 w 683"/>
                <a:gd name="T5" fmla="*/ 750 h 38"/>
                <a:gd name="T6" fmla="*/ 8 w 683"/>
                <a:gd name="T7" fmla="*/ 755 h 38"/>
                <a:gd name="T8" fmla="*/ 675 w 683"/>
                <a:gd name="T9" fmla="*/ 779 h 38"/>
                <a:gd name="T10" fmla="*/ 682 w 683"/>
                <a:gd name="T11" fmla="*/ 765 h 38"/>
                <a:gd name="T12" fmla="*/ 0 w 683"/>
                <a:gd name="T13" fmla="*/ 741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83" h="38">
                  <a:moveTo>
                    <a:pt x="0" y="0"/>
                  </a:moveTo>
                  <a:lnTo>
                    <a:pt x="3" y="5"/>
                  </a:lnTo>
                  <a:lnTo>
                    <a:pt x="5" y="9"/>
                  </a:lnTo>
                  <a:lnTo>
                    <a:pt x="8" y="14"/>
                  </a:lnTo>
                  <a:lnTo>
                    <a:pt x="675" y="38"/>
                  </a:lnTo>
                  <a:lnTo>
                    <a:pt x="682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1D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7" name="Freeform 90"/>
            <p:cNvSpPr>
              <a:spLocks/>
            </p:cNvSpPr>
            <p:nvPr/>
          </p:nvSpPr>
          <p:spPr bwMode="auto">
            <a:xfrm>
              <a:off x="239" y="747"/>
              <a:ext cx="675" cy="38"/>
            </a:xfrm>
            <a:custGeom>
              <a:avLst/>
              <a:gdLst>
                <a:gd name="T0" fmla="*/ 0 w 675"/>
                <a:gd name="T1" fmla="*/ 748 h 38"/>
                <a:gd name="T2" fmla="*/ 3 w 675"/>
                <a:gd name="T3" fmla="*/ 753 h 38"/>
                <a:gd name="T4" fmla="*/ 5 w 675"/>
                <a:gd name="T5" fmla="*/ 757 h 38"/>
                <a:gd name="T6" fmla="*/ 8 w 675"/>
                <a:gd name="T7" fmla="*/ 762 h 38"/>
                <a:gd name="T8" fmla="*/ 667 w 675"/>
                <a:gd name="T9" fmla="*/ 785 h 38"/>
                <a:gd name="T10" fmla="*/ 675 w 675"/>
                <a:gd name="T11" fmla="*/ 772 h 38"/>
                <a:gd name="T12" fmla="*/ 0 w 675"/>
                <a:gd name="T13" fmla="*/ 748 h 3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5" h="38">
                  <a:moveTo>
                    <a:pt x="0" y="0"/>
                  </a:moveTo>
                  <a:lnTo>
                    <a:pt x="3" y="5"/>
                  </a:lnTo>
                  <a:lnTo>
                    <a:pt x="5" y="9"/>
                  </a:lnTo>
                  <a:lnTo>
                    <a:pt x="8" y="14"/>
                  </a:lnTo>
                  <a:lnTo>
                    <a:pt x="667" y="37"/>
                  </a:lnTo>
                  <a:lnTo>
                    <a:pt x="675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21C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8" name="Freeform 91"/>
            <p:cNvSpPr>
              <a:spLocks/>
            </p:cNvSpPr>
            <p:nvPr/>
          </p:nvSpPr>
          <p:spPr bwMode="auto">
            <a:xfrm>
              <a:off x="243" y="754"/>
              <a:ext cx="668" cy="38"/>
            </a:xfrm>
            <a:custGeom>
              <a:avLst/>
              <a:gdLst>
                <a:gd name="T0" fmla="*/ 0 w 668"/>
                <a:gd name="T1" fmla="*/ 755 h 38"/>
                <a:gd name="T2" fmla="*/ 8 w 668"/>
                <a:gd name="T3" fmla="*/ 769 h 38"/>
                <a:gd name="T4" fmla="*/ 659 w 668"/>
                <a:gd name="T5" fmla="*/ 792 h 38"/>
                <a:gd name="T6" fmla="*/ 667 w 668"/>
                <a:gd name="T7" fmla="*/ 779 h 38"/>
                <a:gd name="T8" fmla="*/ 0 w 668"/>
                <a:gd name="T9" fmla="*/ 755 h 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8" h="38">
                  <a:moveTo>
                    <a:pt x="0" y="0"/>
                  </a:moveTo>
                  <a:lnTo>
                    <a:pt x="8" y="14"/>
                  </a:lnTo>
                  <a:lnTo>
                    <a:pt x="659" y="37"/>
                  </a:lnTo>
                  <a:lnTo>
                    <a:pt x="667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1C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9" name="Freeform 92"/>
            <p:cNvSpPr>
              <a:spLocks/>
            </p:cNvSpPr>
            <p:nvPr/>
          </p:nvSpPr>
          <p:spPr bwMode="auto">
            <a:xfrm>
              <a:off x="247" y="762"/>
              <a:ext cx="660" cy="37"/>
            </a:xfrm>
            <a:custGeom>
              <a:avLst/>
              <a:gdLst>
                <a:gd name="T0" fmla="*/ 0 w 660"/>
                <a:gd name="T1" fmla="*/ 762 h 37"/>
                <a:gd name="T2" fmla="*/ 7 w 660"/>
                <a:gd name="T3" fmla="*/ 776 h 37"/>
                <a:gd name="T4" fmla="*/ 651 w 660"/>
                <a:gd name="T5" fmla="*/ 799 h 37"/>
                <a:gd name="T6" fmla="*/ 659 w 660"/>
                <a:gd name="T7" fmla="*/ 785 h 37"/>
                <a:gd name="T8" fmla="*/ 0 w 660"/>
                <a:gd name="T9" fmla="*/ 762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60" h="37">
                  <a:moveTo>
                    <a:pt x="0" y="0"/>
                  </a:moveTo>
                  <a:lnTo>
                    <a:pt x="7" y="14"/>
                  </a:lnTo>
                  <a:lnTo>
                    <a:pt x="651" y="37"/>
                  </a:lnTo>
                  <a:lnTo>
                    <a:pt x="659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E1B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0" name="Freeform 93"/>
            <p:cNvSpPr>
              <a:spLocks/>
            </p:cNvSpPr>
            <p:nvPr/>
          </p:nvSpPr>
          <p:spPr bwMode="auto">
            <a:xfrm>
              <a:off x="251" y="768"/>
              <a:ext cx="652" cy="37"/>
            </a:xfrm>
            <a:custGeom>
              <a:avLst/>
              <a:gdLst>
                <a:gd name="T0" fmla="*/ 0 w 652"/>
                <a:gd name="T1" fmla="*/ 769 h 37"/>
                <a:gd name="T2" fmla="*/ 3 w 652"/>
                <a:gd name="T3" fmla="*/ 774 h 37"/>
                <a:gd name="T4" fmla="*/ 4 w 652"/>
                <a:gd name="T5" fmla="*/ 778 h 37"/>
                <a:gd name="T6" fmla="*/ 7 w 652"/>
                <a:gd name="T7" fmla="*/ 783 h 37"/>
                <a:gd name="T8" fmla="*/ 644 w 652"/>
                <a:gd name="T9" fmla="*/ 806 h 37"/>
                <a:gd name="T10" fmla="*/ 651 w 652"/>
                <a:gd name="T11" fmla="*/ 792 h 37"/>
                <a:gd name="T12" fmla="*/ 0 w 652"/>
                <a:gd name="T13" fmla="*/ 769 h 3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52" h="37">
                  <a:moveTo>
                    <a:pt x="0" y="0"/>
                  </a:moveTo>
                  <a:lnTo>
                    <a:pt x="3" y="5"/>
                  </a:lnTo>
                  <a:lnTo>
                    <a:pt x="4" y="9"/>
                  </a:lnTo>
                  <a:lnTo>
                    <a:pt x="7" y="14"/>
                  </a:lnTo>
                  <a:lnTo>
                    <a:pt x="644" y="37"/>
                  </a:lnTo>
                  <a:lnTo>
                    <a:pt x="651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C1B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1" name="Freeform 94"/>
            <p:cNvSpPr>
              <a:spLocks/>
            </p:cNvSpPr>
            <p:nvPr/>
          </p:nvSpPr>
          <p:spPr bwMode="auto">
            <a:xfrm>
              <a:off x="255" y="775"/>
              <a:ext cx="644" cy="37"/>
            </a:xfrm>
            <a:custGeom>
              <a:avLst/>
              <a:gdLst>
                <a:gd name="T0" fmla="*/ 0 w 644"/>
                <a:gd name="T1" fmla="*/ 776 h 37"/>
                <a:gd name="T2" fmla="*/ 8 w 644"/>
                <a:gd name="T3" fmla="*/ 790 h 37"/>
                <a:gd name="T4" fmla="*/ 637 w 644"/>
                <a:gd name="T5" fmla="*/ 812 h 37"/>
                <a:gd name="T6" fmla="*/ 644 w 644"/>
                <a:gd name="T7" fmla="*/ 799 h 37"/>
                <a:gd name="T8" fmla="*/ 0 w 644"/>
                <a:gd name="T9" fmla="*/ 776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44" h="37">
                  <a:moveTo>
                    <a:pt x="0" y="0"/>
                  </a:moveTo>
                  <a:lnTo>
                    <a:pt x="8" y="14"/>
                  </a:lnTo>
                  <a:lnTo>
                    <a:pt x="637" y="36"/>
                  </a:lnTo>
                  <a:lnTo>
                    <a:pt x="644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1A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2" name="Freeform 95"/>
            <p:cNvSpPr>
              <a:spLocks/>
            </p:cNvSpPr>
            <p:nvPr/>
          </p:nvSpPr>
          <p:spPr bwMode="auto">
            <a:xfrm>
              <a:off x="259" y="782"/>
              <a:ext cx="637" cy="37"/>
            </a:xfrm>
            <a:custGeom>
              <a:avLst/>
              <a:gdLst>
                <a:gd name="T0" fmla="*/ 0 w 637"/>
                <a:gd name="T1" fmla="*/ 783 h 37"/>
                <a:gd name="T2" fmla="*/ 7 w 637"/>
                <a:gd name="T3" fmla="*/ 797 h 37"/>
                <a:gd name="T4" fmla="*/ 629 w 637"/>
                <a:gd name="T5" fmla="*/ 819 h 37"/>
                <a:gd name="T6" fmla="*/ 637 w 637"/>
                <a:gd name="T7" fmla="*/ 806 h 37"/>
                <a:gd name="T8" fmla="*/ 0 w 637"/>
                <a:gd name="T9" fmla="*/ 783 h 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37">
                  <a:moveTo>
                    <a:pt x="0" y="0"/>
                  </a:moveTo>
                  <a:lnTo>
                    <a:pt x="7" y="14"/>
                  </a:lnTo>
                  <a:lnTo>
                    <a:pt x="629" y="36"/>
                  </a:lnTo>
                  <a:lnTo>
                    <a:pt x="637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1B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4" name="Freeform 96"/>
            <p:cNvSpPr>
              <a:spLocks/>
            </p:cNvSpPr>
            <p:nvPr/>
          </p:nvSpPr>
          <p:spPr bwMode="auto">
            <a:xfrm>
              <a:off x="262" y="789"/>
              <a:ext cx="629" cy="36"/>
            </a:xfrm>
            <a:custGeom>
              <a:avLst/>
              <a:gdLst>
                <a:gd name="T0" fmla="*/ 0 w 629"/>
                <a:gd name="T1" fmla="*/ 790 h 36"/>
                <a:gd name="T2" fmla="*/ 6 w 629"/>
                <a:gd name="T3" fmla="*/ 804 h 36"/>
                <a:gd name="T4" fmla="*/ 621 w 629"/>
                <a:gd name="T5" fmla="*/ 826 h 36"/>
                <a:gd name="T6" fmla="*/ 629 w 629"/>
                <a:gd name="T7" fmla="*/ 812 h 36"/>
                <a:gd name="T8" fmla="*/ 0 w 629"/>
                <a:gd name="T9" fmla="*/ 790 h 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29" h="36">
                  <a:moveTo>
                    <a:pt x="0" y="0"/>
                  </a:moveTo>
                  <a:lnTo>
                    <a:pt x="6" y="14"/>
                  </a:lnTo>
                  <a:lnTo>
                    <a:pt x="621" y="36"/>
                  </a:lnTo>
                  <a:lnTo>
                    <a:pt x="629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1B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6" name="Freeform 97"/>
            <p:cNvSpPr>
              <a:spLocks/>
            </p:cNvSpPr>
            <p:nvPr/>
          </p:nvSpPr>
          <p:spPr bwMode="auto">
            <a:xfrm>
              <a:off x="266" y="796"/>
              <a:ext cx="622" cy="36"/>
            </a:xfrm>
            <a:custGeom>
              <a:avLst/>
              <a:gdLst>
                <a:gd name="T0" fmla="*/ 0 w 622"/>
                <a:gd name="T1" fmla="*/ 797 h 36"/>
                <a:gd name="T2" fmla="*/ 3 w 622"/>
                <a:gd name="T3" fmla="*/ 803 h 36"/>
                <a:gd name="T4" fmla="*/ 5 w 622"/>
                <a:gd name="T5" fmla="*/ 811 h 36"/>
                <a:gd name="T6" fmla="*/ 614 w 622"/>
                <a:gd name="T7" fmla="*/ 833 h 36"/>
                <a:gd name="T8" fmla="*/ 622 w 622"/>
                <a:gd name="T9" fmla="*/ 819 h 36"/>
                <a:gd name="T10" fmla="*/ 0 w 622"/>
                <a:gd name="T11" fmla="*/ 797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22" h="36">
                  <a:moveTo>
                    <a:pt x="0" y="0"/>
                  </a:moveTo>
                  <a:lnTo>
                    <a:pt x="3" y="6"/>
                  </a:lnTo>
                  <a:lnTo>
                    <a:pt x="5" y="14"/>
                  </a:lnTo>
                  <a:lnTo>
                    <a:pt x="614" y="36"/>
                  </a:lnTo>
                  <a:lnTo>
                    <a:pt x="62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1D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7" name="Freeform 98"/>
            <p:cNvSpPr>
              <a:spLocks/>
            </p:cNvSpPr>
            <p:nvPr/>
          </p:nvSpPr>
          <p:spPr bwMode="auto">
            <a:xfrm>
              <a:off x="269" y="803"/>
              <a:ext cx="615" cy="36"/>
            </a:xfrm>
            <a:custGeom>
              <a:avLst/>
              <a:gdLst>
                <a:gd name="T0" fmla="*/ 0 w 615"/>
                <a:gd name="T1" fmla="*/ 804 h 36"/>
                <a:gd name="T2" fmla="*/ 3 w 615"/>
                <a:gd name="T3" fmla="*/ 810 h 36"/>
                <a:gd name="T4" fmla="*/ 2 w 615"/>
                <a:gd name="T5" fmla="*/ 813 h 36"/>
                <a:gd name="T6" fmla="*/ 3 w 615"/>
                <a:gd name="T7" fmla="*/ 818 h 36"/>
                <a:gd name="T8" fmla="*/ 607 w 615"/>
                <a:gd name="T9" fmla="*/ 839 h 36"/>
                <a:gd name="T10" fmla="*/ 615 w 615"/>
                <a:gd name="T11" fmla="*/ 826 h 36"/>
                <a:gd name="T12" fmla="*/ 0 w 615"/>
                <a:gd name="T13" fmla="*/ 804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15" h="36">
                  <a:moveTo>
                    <a:pt x="0" y="0"/>
                  </a:moveTo>
                  <a:lnTo>
                    <a:pt x="3" y="6"/>
                  </a:lnTo>
                  <a:lnTo>
                    <a:pt x="2" y="9"/>
                  </a:lnTo>
                  <a:lnTo>
                    <a:pt x="3" y="14"/>
                  </a:lnTo>
                  <a:lnTo>
                    <a:pt x="607" y="35"/>
                  </a:lnTo>
                  <a:lnTo>
                    <a:pt x="615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31E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8" name="Freeform 99"/>
            <p:cNvSpPr>
              <a:spLocks/>
            </p:cNvSpPr>
            <p:nvPr/>
          </p:nvSpPr>
          <p:spPr bwMode="auto">
            <a:xfrm>
              <a:off x="271" y="810"/>
              <a:ext cx="609" cy="36"/>
            </a:xfrm>
            <a:custGeom>
              <a:avLst/>
              <a:gdLst>
                <a:gd name="T0" fmla="*/ 0 w 609"/>
                <a:gd name="T1" fmla="*/ 811 h 36"/>
                <a:gd name="T2" fmla="*/ 1 w 609"/>
                <a:gd name="T3" fmla="*/ 819 h 36"/>
                <a:gd name="T4" fmla="*/ 2 w 609"/>
                <a:gd name="T5" fmla="*/ 825 h 36"/>
                <a:gd name="T6" fmla="*/ 602 w 609"/>
                <a:gd name="T7" fmla="*/ 846 h 36"/>
                <a:gd name="T8" fmla="*/ 609 w 609"/>
                <a:gd name="T9" fmla="*/ 833 h 36"/>
                <a:gd name="T10" fmla="*/ 0 w 609"/>
                <a:gd name="T11" fmla="*/ 811 h 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9" h="36">
                  <a:moveTo>
                    <a:pt x="0" y="0"/>
                  </a:moveTo>
                  <a:lnTo>
                    <a:pt x="1" y="8"/>
                  </a:lnTo>
                  <a:lnTo>
                    <a:pt x="2" y="14"/>
                  </a:lnTo>
                  <a:lnTo>
                    <a:pt x="602" y="35"/>
                  </a:lnTo>
                  <a:lnTo>
                    <a:pt x="609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1F2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9" name="Freeform 100"/>
            <p:cNvSpPr>
              <a:spLocks/>
            </p:cNvSpPr>
            <p:nvPr/>
          </p:nvSpPr>
          <p:spPr bwMode="auto">
            <a:xfrm>
              <a:off x="271" y="817"/>
              <a:ext cx="605" cy="35"/>
            </a:xfrm>
            <a:custGeom>
              <a:avLst/>
              <a:gdLst>
                <a:gd name="T0" fmla="*/ 0 w 605"/>
                <a:gd name="T1" fmla="*/ 818 h 35"/>
                <a:gd name="T2" fmla="*/ 1 w 605"/>
                <a:gd name="T3" fmla="*/ 827 h 35"/>
                <a:gd name="T4" fmla="*/ 4 w 605"/>
                <a:gd name="T5" fmla="*/ 832 h 35"/>
                <a:gd name="T6" fmla="*/ 590 w 605"/>
                <a:gd name="T7" fmla="*/ 853 h 35"/>
                <a:gd name="T8" fmla="*/ 598 w 605"/>
                <a:gd name="T9" fmla="*/ 850 h 35"/>
                <a:gd name="T10" fmla="*/ 604 w 605"/>
                <a:gd name="T11" fmla="*/ 839 h 35"/>
                <a:gd name="T12" fmla="*/ 0 w 605"/>
                <a:gd name="T13" fmla="*/ 818 h 3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05" h="35">
                  <a:moveTo>
                    <a:pt x="0" y="0"/>
                  </a:moveTo>
                  <a:lnTo>
                    <a:pt x="1" y="9"/>
                  </a:lnTo>
                  <a:lnTo>
                    <a:pt x="4" y="14"/>
                  </a:lnTo>
                  <a:lnTo>
                    <a:pt x="590" y="35"/>
                  </a:lnTo>
                  <a:lnTo>
                    <a:pt x="598" y="32"/>
                  </a:lnTo>
                  <a:lnTo>
                    <a:pt x="604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1F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0" name="Freeform 101"/>
            <p:cNvSpPr>
              <a:spLocks/>
            </p:cNvSpPr>
            <p:nvPr/>
          </p:nvSpPr>
          <p:spPr bwMode="auto">
            <a:xfrm>
              <a:off x="273" y="824"/>
              <a:ext cx="600" cy="34"/>
            </a:xfrm>
            <a:custGeom>
              <a:avLst/>
              <a:gdLst>
                <a:gd name="T0" fmla="*/ 0 w 600"/>
                <a:gd name="T1" fmla="*/ 825 h 34"/>
                <a:gd name="T2" fmla="*/ 568 w 600"/>
                <a:gd name="T3" fmla="*/ 859 h 34"/>
                <a:gd name="T4" fmla="*/ 597 w 600"/>
                <a:gd name="T5" fmla="*/ 850 h 34"/>
                <a:gd name="T6" fmla="*/ 600 w 600"/>
                <a:gd name="T7" fmla="*/ 846 h 34"/>
                <a:gd name="T8" fmla="*/ 0 w 600"/>
                <a:gd name="T9" fmla="*/ 825 h 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00" h="34">
                  <a:moveTo>
                    <a:pt x="0" y="0"/>
                  </a:moveTo>
                  <a:lnTo>
                    <a:pt x="568" y="34"/>
                  </a:lnTo>
                  <a:lnTo>
                    <a:pt x="597" y="25"/>
                  </a:lnTo>
                  <a:lnTo>
                    <a:pt x="600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22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1" name="Freeform 102"/>
            <p:cNvSpPr>
              <a:spLocks/>
            </p:cNvSpPr>
            <p:nvPr/>
          </p:nvSpPr>
          <p:spPr bwMode="auto">
            <a:xfrm>
              <a:off x="276" y="831"/>
              <a:ext cx="587" cy="34"/>
            </a:xfrm>
            <a:custGeom>
              <a:avLst/>
              <a:gdLst>
                <a:gd name="T0" fmla="*/ 0 w 587"/>
                <a:gd name="T1" fmla="*/ 832 h 34"/>
                <a:gd name="T2" fmla="*/ 5 w 587"/>
                <a:gd name="T3" fmla="*/ 837 h 34"/>
                <a:gd name="T4" fmla="*/ 8 w 587"/>
                <a:gd name="T5" fmla="*/ 837 h 34"/>
                <a:gd name="T6" fmla="*/ 33 w 587"/>
                <a:gd name="T7" fmla="*/ 847 h 34"/>
                <a:gd name="T8" fmla="*/ 545 w 587"/>
                <a:gd name="T9" fmla="*/ 865 h 34"/>
                <a:gd name="T10" fmla="*/ 586 w 587"/>
                <a:gd name="T11" fmla="*/ 853 h 34"/>
                <a:gd name="T12" fmla="*/ 0 w 587"/>
                <a:gd name="T13" fmla="*/ 832 h 3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587" h="34">
                  <a:moveTo>
                    <a:pt x="0" y="0"/>
                  </a:moveTo>
                  <a:lnTo>
                    <a:pt x="5" y="5"/>
                  </a:lnTo>
                  <a:lnTo>
                    <a:pt x="8" y="5"/>
                  </a:lnTo>
                  <a:lnTo>
                    <a:pt x="33" y="15"/>
                  </a:lnTo>
                  <a:lnTo>
                    <a:pt x="545" y="33"/>
                  </a:lnTo>
                  <a:lnTo>
                    <a:pt x="586" y="2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B21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2" name="Freeform 103"/>
            <p:cNvSpPr>
              <a:spLocks/>
            </p:cNvSpPr>
            <p:nvPr/>
          </p:nvSpPr>
          <p:spPr bwMode="auto">
            <a:xfrm>
              <a:off x="289" y="838"/>
              <a:ext cx="552" cy="32"/>
            </a:xfrm>
            <a:custGeom>
              <a:avLst/>
              <a:gdLst>
                <a:gd name="T0" fmla="*/ 0 w 552"/>
                <a:gd name="T1" fmla="*/ 839 h 32"/>
                <a:gd name="T2" fmla="*/ 39 w 552"/>
                <a:gd name="T3" fmla="*/ 854 h 32"/>
                <a:gd name="T4" fmla="*/ 510 w 552"/>
                <a:gd name="T5" fmla="*/ 871 h 32"/>
                <a:gd name="T6" fmla="*/ 551 w 552"/>
                <a:gd name="T7" fmla="*/ 859 h 32"/>
                <a:gd name="T8" fmla="*/ 0 w 552"/>
                <a:gd name="T9" fmla="*/ 839 h 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52" h="32">
                  <a:moveTo>
                    <a:pt x="0" y="0"/>
                  </a:moveTo>
                  <a:lnTo>
                    <a:pt x="39" y="15"/>
                  </a:lnTo>
                  <a:lnTo>
                    <a:pt x="510" y="32"/>
                  </a:lnTo>
                  <a:lnTo>
                    <a:pt x="551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21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3" name="Freeform 104"/>
            <p:cNvSpPr>
              <a:spLocks/>
            </p:cNvSpPr>
            <p:nvPr/>
          </p:nvSpPr>
          <p:spPr bwMode="auto">
            <a:xfrm>
              <a:off x="309" y="846"/>
              <a:ext cx="512" cy="31"/>
            </a:xfrm>
            <a:custGeom>
              <a:avLst/>
              <a:gdLst>
                <a:gd name="T0" fmla="*/ 0 w 512"/>
                <a:gd name="T1" fmla="*/ 847 h 31"/>
                <a:gd name="T2" fmla="*/ 40 w 512"/>
                <a:gd name="T3" fmla="*/ 862 h 31"/>
                <a:gd name="T4" fmla="*/ 471 w 512"/>
                <a:gd name="T5" fmla="*/ 877 h 31"/>
                <a:gd name="T6" fmla="*/ 512 w 512"/>
                <a:gd name="T7" fmla="*/ 865 h 31"/>
                <a:gd name="T8" fmla="*/ 0 w 512"/>
                <a:gd name="T9" fmla="*/ 847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2" h="31">
                  <a:moveTo>
                    <a:pt x="0" y="0"/>
                  </a:moveTo>
                  <a:lnTo>
                    <a:pt x="40" y="15"/>
                  </a:lnTo>
                  <a:lnTo>
                    <a:pt x="471" y="30"/>
                  </a:lnTo>
                  <a:lnTo>
                    <a:pt x="512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8213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4" name="Freeform 105"/>
            <p:cNvSpPr>
              <a:spLocks/>
            </p:cNvSpPr>
            <p:nvPr/>
          </p:nvSpPr>
          <p:spPr bwMode="auto">
            <a:xfrm>
              <a:off x="328" y="854"/>
              <a:ext cx="472" cy="30"/>
            </a:xfrm>
            <a:custGeom>
              <a:avLst/>
              <a:gdLst>
                <a:gd name="T0" fmla="*/ 0 w 472"/>
                <a:gd name="T1" fmla="*/ 854 h 30"/>
                <a:gd name="T2" fmla="*/ 39 w 472"/>
                <a:gd name="T3" fmla="*/ 869 h 30"/>
                <a:gd name="T4" fmla="*/ 430 w 472"/>
                <a:gd name="T5" fmla="*/ 883 h 30"/>
                <a:gd name="T6" fmla="*/ 471 w 472"/>
                <a:gd name="T7" fmla="*/ 871 h 30"/>
                <a:gd name="T8" fmla="*/ 0 w 472"/>
                <a:gd name="T9" fmla="*/ 854 h 3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72" h="30">
                  <a:moveTo>
                    <a:pt x="0" y="0"/>
                  </a:moveTo>
                  <a:lnTo>
                    <a:pt x="39" y="15"/>
                  </a:lnTo>
                  <a:lnTo>
                    <a:pt x="430" y="29"/>
                  </a:lnTo>
                  <a:lnTo>
                    <a:pt x="47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22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5" name="Freeform 106"/>
            <p:cNvSpPr>
              <a:spLocks/>
            </p:cNvSpPr>
            <p:nvPr/>
          </p:nvSpPr>
          <p:spPr bwMode="auto">
            <a:xfrm>
              <a:off x="348" y="861"/>
              <a:ext cx="432" cy="28"/>
            </a:xfrm>
            <a:custGeom>
              <a:avLst/>
              <a:gdLst>
                <a:gd name="T0" fmla="*/ 0 w 432"/>
                <a:gd name="T1" fmla="*/ 862 h 28"/>
                <a:gd name="T2" fmla="*/ 39 w 432"/>
                <a:gd name="T3" fmla="*/ 877 h 28"/>
                <a:gd name="T4" fmla="*/ 389 w 432"/>
                <a:gd name="T5" fmla="*/ 889 h 28"/>
                <a:gd name="T6" fmla="*/ 431 w 432"/>
                <a:gd name="T7" fmla="*/ 877 h 28"/>
                <a:gd name="T8" fmla="*/ 0 w 432"/>
                <a:gd name="T9" fmla="*/ 862 h 2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32" h="28">
                  <a:moveTo>
                    <a:pt x="0" y="0"/>
                  </a:moveTo>
                  <a:lnTo>
                    <a:pt x="39" y="15"/>
                  </a:lnTo>
                  <a:lnTo>
                    <a:pt x="389" y="27"/>
                  </a:lnTo>
                  <a:lnTo>
                    <a:pt x="431" y="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202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pic>
          <p:nvPicPr>
            <p:cNvPr id="186" name="Picture 10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68" y="618"/>
              <a:ext cx="391" cy="333"/>
            </a:xfrm>
            <a:prstGeom prst="rect">
              <a:avLst/>
            </a:prstGeom>
            <a:noFill/>
          </p:spPr>
        </p:pic>
        <p:sp>
          <p:nvSpPr>
            <p:cNvPr id="187" name="AutoShape 108"/>
            <p:cNvSpPr>
              <a:spLocks/>
            </p:cNvSpPr>
            <p:nvPr/>
          </p:nvSpPr>
          <p:spPr bwMode="auto">
            <a:xfrm>
              <a:off x="105" y="391"/>
              <a:ext cx="921" cy="240"/>
            </a:xfrm>
            <a:custGeom>
              <a:avLst/>
              <a:gdLst>
                <a:gd name="T0" fmla="*/ 1 w 921"/>
                <a:gd name="T1" fmla="*/ 419 h 240"/>
                <a:gd name="T2" fmla="*/ 0 w 921"/>
                <a:gd name="T3" fmla="*/ 418 h 240"/>
                <a:gd name="T4" fmla="*/ 428 w 921"/>
                <a:gd name="T5" fmla="*/ 614 h 240"/>
                <a:gd name="T6" fmla="*/ 288 w 921"/>
                <a:gd name="T7" fmla="*/ 530 h 240"/>
                <a:gd name="T8" fmla="*/ 155 w 921"/>
                <a:gd name="T9" fmla="*/ 469 h 240"/>
                <a:gd name="T10" fmla="*/ 2 w 921"/>
                <a:gd name="T11" fmla="*/ 419 h 240"/>
                <a:gd name="T12" fmla="*/ 151 w 921"/>
                <a:gd name="T13" fmla="*/ 472 h 240"/>
                <a:gd name="T14" fmla="*/ 290 w 921"/>
                <a:gd name="T15" fmla="*/ 538 h 240"/>
                <a:gd name="T16" fmla="*/ 428 w 921"/>
                <a:gd name="T17" fmla="*/ 614 h 240"/>
                <a:gd name="T18" fmla="*/ 430 w 921"/>
                <a:gd name="T19" fmla="*/ 615 h 240"/>
                <a:gd name="T20" fmla="*/ 430 w 921"/>
                <a:gd name="T21" fmla="*/ 615 h 240"/>
                <a:gd name="T22" fmla="*/ 437 w 921"/>
                <a:gd name="T23" fmla="*/ 611 h 240"/>
                <a:gd name="T24" fmla="*/ 368 w 921"/>
                <a:gd name="T25" fmla="*/ 562 h 240"/>
                <a:gd name="T26" fmla="*/ 237 w 921"/>
                <a:gd name="T27" fmla="*/ 479 h 240"/>
                <a:gd name="T28" fmla="*/ 97 w 921"/>
                <a:gd name="T29" fmla="*/ 416 h 240"/>
                <a:gd name="T30" fmla="*/ 17 w 921"/>
                <a:gd name="T31" fmla="*/ 392 h 240"/>
                <a:gd name="T32" fmla="*/ 68 w 921"/>
                <a:gd name="T33" fmla="*/ 411 h 240"/>
                <a:gd name="T34" fmla="*/ 156 w 921"/>
                <a:gd name="T35" fmla="*/ 449 h 240"/>
                <a:gd name="T36" fmla="*/ 225 w 921"/>
                <a:gd name="T37" fmla="*/ 483 h 240"/>
                <a:gd name="T38" fmla="*/ 332 w 921"/>
                <a:gd name="T39" fmla="*/ 545 h 240"/>
                <a:gd name="T40" fmla="*/ 437 w 921"/>
                <a:gd name="T41" fmla="*/ 611 h 240"/>
                <a:gd name="T42" fmla="*/ 491 w 921"/>
                <a:gd name="T43" fmla="*/ 630 h 240"/>
                <a:gd name="T44" fmla="*/ 489 w 921"/>
                <a:gd name="T45" fmla="*/ 631 h 240"/>
                <a:gd name="T46" fmla="*/ 491 w 921"/>
                <a:gd name="T47" fmla="*/ 630 h 240"/>
                <a:gd name="T48" fmla="*/ 837 w 921"/>
                <a:gd name="T49" fmla="*/ 458 h 240"/>
                <a:gd name="T50" fmla="*/ 696 w 921"/>
                <a:gd name="T51" fmla="*/ 513 h 240"/>
                <a:gd name="T52" fmla="*/ 564 w 921"/>
                <a:gd name="T53" fmla="*/ 584 h 240"/>
                <a:gd name="T54" fmla="*/ 597 w 921"/>
                <a:gd name="T55" fmla="*/ 571 h 240"/>
                <a:gd name="T56" fmla="*/ 707 w 921"/>
                <a:gd name="T57" fmla="*/ 514 h 240"/>
                <a:gd name="T58" fmla="*/ 733 w 921"/>
                <a:gd name="T59" fmla="*/ 502 h 240"/>
                <a:gd name="T60" fmla="*/ 822 w 921"/>
                <a:gd name="T61" fmla="*/ 466 h 240"/>
                <a:gd name="T62" fmla="*/ 907 w 921"/>
                <a:gd name="T63" fmla="*/ 437 h 240"/>
                <a:gd name="T64" fmla="*/ 918 w 921"/>
                <a:gd name="T65" fmla="*/ 434 h 240"/>
                <a:gd name="T66" fmla="*/ 907 w 921"/>
                <a:gd name="T67" fmla="*/ 437 h 240"/>
                <a:gd name="T68" fmla="*/ 920 w 921"/>
                <a:gd name="T69" fmla="*/ 434 h 2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21" h="240">
                  <a:moveTo>
                    <a:pt x="2" y="27"/>
                  </a:moveTo>
                  <a:lnTo>
                    <a:pt x="1" y="27"/>
                  </a:lnTo>
                  <a:lnTo>
                    <a:pt x="0" y="26"/>
                  </a:lnTo>
                  <a:lnTo>
                    <a:pt x="2" y="27"/>
                  </a:lnTo>
                  <a:close/>
                  <a:moveTo>
                    <a:pt x="428" y="222"/>
                  </a:moveTo>
                  <a:lnTo>
                    <a:pt x="355" y="177"/>
                  </a:lnTo>
                  <a:lnTo>
                    <a:pt x="288" y="138"/>
                  </a:lnTo>
                  <a:lnTo>
                    <a:pt x="223" y="106"/>
                  </a:lnTo>
                  <a:lnTo>
                    <a:pt x="155" y="77"/>
                  </a:lnTo>
                  <a:lnTo>
                    <a:pt x="82" y="51"/>
                  </a:lnTo>
                  <a:lnTo>
                    <a:pt x="2" y="27"/>
                  </a:lnTo>
                  <a:lnTo>
                    <a:pt x="78" y="52"/>
                  </a:lnTo>
                  <a:lnTo>
                    <a:pt x="151" y="80"/>
                  </a:lnTo>
                  <a:lnTo>
                    <a:pt x="221" y="111"/>
                  </a:lnTo>
                  <a:lnTo>
                    <a:pt x="290" y="146"/>
                  </a:lnTo>
                  <a:lnTo>
                    <a:pt x="359" y="183"/>
                  </a:lnTo>
                  <a:lnTo>
                    <a:pt x="428" y="222"/>
                  </a:lnTo>
                  <a:close/>
                  <a:moveTo>
                    <a:pt x="430" y="223"/>
                  </a:moveTo>
                  <a:lnTo>
                    <a:pt x="430" y="223"/>
                  </a:lnTo>
                  <a:lnTo>
                    <a:pt x="428" y="222"/>
                  </a:lnTo>
                  <a:lnTo>
                    <a:pt x="430" y="223"/>
                  </a:lnTo>
                  <a:close/>
                  <a:moveTo>
                    <a:pt x="437" y="219"/>
                  </a:moveTo>
                  <a:lnTo>
                    <a:pt x="435" y="218"/>
                  </a:lnTo>
                  <a:lnTo>
                    <a:pt x="368" y="170"/>
                  </a:lnTo>
                  <a:lnTo>
                    <a:pt x="303" y="126"/>
                  </a:lnTo>
                  <a:lnTo>
                    <a:pt x="237" y="87"/>
                  </a:lnTo>
                  <a:lnTo>
                    <a:pt x="170" y="53"/>
                  </a:lnTo>
                  <a:lnTo>
                    <a:pt x="97" y="24"/>
                  </a:lnTo>
                  <a:lnTo>
                    <a:pt x="17" y="0"/>
                  </a:lnTo>
                  <a:lnTo>
                    <a:pt x="23" y="2"/>
                  </a:lnTo>
                  <a:lnTo>
                    <a:pt x="68" y="19"/>
                  </a:lnTo>
                  <a:lnTo>
                    <a:pt x="112" y="37"/>
                  </a:lnTo>
                  <a:lnTo>
                    <a:pt x="156" y="57"/>
                  </a:lnTo>
                  <a:lnTo>
                    <a:pt x="199" y="78"/>
                  </a:lnTo>
                  <a:lnTo>
                    <a:pt x="225" y="91"/>
                  </a:lnTo>
                  <a:lnTo>
                    <a:pt x="279" y="121"/>
                  </a:lnTo>
                  <a:lnTo>
                    <a:pt x="332" y="153"/>
                  </a:lnTo>
                  <a:lnTo>
                    <a:pt x="436" y="219"/>
                  </a:lnTo>
                  <a:lnTo>
                    <a:pt x="437" y="219"/>
                  </a:lnTo>
                  <a:close/>
                  <a:moveTo>
                    <a:pt x="491" y="238"/>
                  </a:moveTo>
                  <a:lnTo>
                    <a:pt x="489" y="238"/>
                  </a:lnTo>
                  <a:lnTo>
                    <a:pt x="489" y="239"/>
                  </a:lnTo>
                  <a:lnTo>
                    <a:pt x="491" y="238"/>
                  </a:lnTo>
                  <a:close/>
                  <a:moveTo>
                    <a:pt x="907" y="45"/>
                  </a:moveTo>
                  <a:lnTo>
                    <a:pt x="837" y="66"/>
                  </a:lnTo>
                  <a:lnTo>
                    <a:pt x="764" y="92"/>
                  </a:lnTo>
                  <a:lnTo>
                    <a:pt x="696" y="121"/>
                  </a:lnTo>
                  <a:lnTo>
                    <a:pt x="631" y="154"/>
                  </a:lnTo>
                  <a:lnTo>
                    <a:pt x="564" y="192"/>
                  </a:lnTo>
                  <a:lnTo>
                    <a:pt x="491" y="238"/>
                  </a:lnTo>
                  <a:lnTo>
                    <a:pt x="597" y="179"/>
                  </a:lnTo>
                  <a:lnTo>
                    <a:pt x="651" y="149"/>
                  </a:lnTo>
                  <a:lnTo>
                    <a:pt x="707" y="122"/>
                  </a:lnTo>
                  <a:lnTo>
                    <a:pt x="720" y="116"/>
                  </a:lnTo>
                  <a:lnTo>
                    <a:pt x="733" y="110"/>
                  </a:lnTo>
                  <a:lnTo>
                    <a:pt x="777" y="92"/>
                  </a:lnTo>
                  <a:lnTo>
                    <a:pt x="822" y="74"/>
                  </a:lnTo>
                  <a:lnTo>
                    <a:pt x="867" y="58"/>
                  </a:lnTo>
                  <a:lnTo>
                    <a:pt x="907" y="45"/>
                  </a:lnTo>
                  <a:close/>
                  <a:moveTo>
                    <a:pt x="920" y="42"/>
                  </a:moveTo>
                  <a:lnTo>
                    <a:pt x="918" y="42"/>
                  </a:lnTo>
                  <a:lnTo>
                    <a:pt x="913" y="44"/>
                  </a:lnTo>
                  <a:lnTo>
                    <a:pt x="907" y="45"/>
                  </a:lnTo>
                  <a:lnTo>
                    <a:pt x="920" y="42"/>
                  </a:lnTo>
                  <a:close/>
                </a:path>
              </a:pathLst>
            </a:custGeom>
            <a:solidFill>
              <a:srgbClr val="BF844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8266" name="Rectangle 74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43175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1560" y="1484784"/>
            <a:ext cx="3744416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Повторять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Я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Ты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ешь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Он, она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Мы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Вы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ете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Они повторя</a:t>
            </a: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ют</a:t>
            </a:r>
            <a:endParaRPr lang="ru-RU" sz="2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1988840"/>
            <a:ext cx="2880320" cy="338554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Изучать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Я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Ты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ешь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Он, она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ет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Мы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Вы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ете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Они изуча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ют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990600" algn="l"/>
              </a:tabLst>
            </a:pPr>
            <a:endParaRPr lang="ru-RU" b="1" i="1" dirty="0" smtClean="0">
              <a:solidFill>
                <a:srgbClr val="231F2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67544" y="620688"/>
            <a:ext cx="8136904" cy="604780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1657350" algn="l"/>
                <a:tab pos="3381375" algn="l"/>
              </a:tabLst>
            </a:pPr>
            <a:r>
              <a:rPr lang="ru-RU" b="1" dirty="0" smtClean="0">
                <a:solidFill>
                  <a:srgbClr val="231F2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Глаголы второго спряжения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657350" algn="l"/>
                <a:tab pos="3381375" algn="l"/>
              </a:tabLst>
            </a:pPr>
            <a:r>
              <a:rPr lang="ru-RU" sz="20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 второму спряжению (их еще называют глаголами второй группы) относятся глаголы, которые в инфинитиве оканчиваются на 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ить</a:t>
            </a:r>
            <a:r>
              <a:rPr lang="ru-RU" sz="20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2000" b="1" dirty="0" err="1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еть</a:t>
            </a:r>
            <a:r>
              <a:rPr lang="ru-RU" sz="20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(учить, говорить, любить, звонить, спорить и т .д. </a:t>
            </a:r>
            <a:r>
              <a:rPr lang="ru-RU" sz="20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глаголы-исключения</a:t>
            </a:r>
            <a:r>
              <a:rPr lang="ru-RU" sz="20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гнать, дышать, держать, обидеть, слышать, видеть, ненавидеть, обидеть, терпеть, смотреть, вертеть) </a:t>
            </a:r>
            <a:r>
              <a:rPr lang="ru-RU" sz="20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имеют окончания с буквой  </a:t>
            </a: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</a:t>
            </a:r>
            <a:r>
              <a:rPr lang="ru-RU" sz="20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настоящем времени</a:t>
            </a:r>
            <a:r>
              <a:rPr lang="ru-RU" sz="2000" b="1" dirty="0" smtClean="0">
                <a:solidFill>
                  <a:srgbClr val="231F2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657350" algn="l"/>
                <a:tab pos="3381375" algn="l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Я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ю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Мы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657350" algn="l"/>
                <a:tab pos="3381375" algn="l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Ты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ишь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Вы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ите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tabLst>
                <a:tab pos="1657350" algn="l"/>
                <a:tab pos="3381375" algn="l"/>
              </a:tabLst>
            </a:pP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Он (она)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</a:t>
            </a:r>
            <a:r>
              <a:rPr lang="ru-RU" sz="2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Они смотр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ят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5" y="836710"/>
          <a:ext cx="7416824" cy="4968553"/>
        </p:xfrm>
        <a:graphic>
          <a:graphicData uri="http://schemas.openxmlformats.org/drawingml/2006/table">
            <a:tbl>
              <a:tblPr/>
              <a:tblGrid>
                <a:gridCol w="2464816"/>
                <a:gridCol w="2468959"/>
                <a:gridCol w="2483049"/>
              </a:tblGrid>
              <a:tr h="437826">
                <a:tc>
                  <a:txBody>
                    <a:bodyPr/>
                    <a:lstStyle/>
                    <a:p>
                      <a:pPr marL="307340" marR="30289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вопрос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глагол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80035" algn="ctr">
                        <a:lnSpc>
                          <a:spcPts val="1365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окончание глагола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139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5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делать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5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говорить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577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я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делаю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ю</a:t>
                      </a:r>
                      <a:endParaRPr lang="ru-RU" sz="2000" b="1" kern="1200" dirty="0" err="1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7495" algn="ctr">
                        <a:spcBef>
                          <a:spcPts val="134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-Ю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577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делаешь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?</a:t>
                      </a:r>
                      <a:endParaRPr lang="ru-RU" sz="2000" b="1" kern="1200" dirty="0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ты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ишь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8765" algn="ctr"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-ИШЬ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577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он, она делает?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она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80035" algn="ctr"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-ИТ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358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мы делаем?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мы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им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7495" algn="ctr"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-ИМ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577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вы делаете?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ите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8130" algn="ctr"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-ИТЕ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922"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что они делают?</a:t>
                      </a:r>
                      <a:endParaRPr lang="ru-RU" sz="2000" b="1" kern="1200" dirty="0" err="1">
                        <a:solidFill>
                          <a:srgbClr val="231F2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7340" marR="302895" algn="ctr" defTabSz="914400" rtl="0" eaLnBrk="1" latinLnBrk="0" hangingPunct="1">
                        <a:lnSpc>
                          <a:spcPts val="1365"/>
                        </a:lnSpc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они</a:t>
                      </a:r>
                      <a:r>
                        <a:rPr lang="en-US" sz="2000" b="1" kern="1200" dirty="0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231F2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говор</a:t>
                      </a:r>
                      <a:r>
                        <a:rPr lang="en-US" sz="2000" b="1" kern="1200" dirty="0" err="1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ят</a:t>
                      </a:r>
                      <a:endParaRPr lang="ru-RU" sz="2000" b="1" kern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0035" marR="278130" algn="ctr">
                        <a:spcBef>
                          <a:spcPts val="1335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-ЯТ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57350" algn="l"/>
              </a:tabLst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pic>
        <p:nvPicPr>
          <p:cNvPr id="3" name="Picture 1" descr="C:\Users\user\Desktop\настоящее врем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7" y="620688"/>
            <a:ext cx="4320480" cy="610330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23528" y="1196752"/>
            <a:ext cx="4608512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61950" algn="just" fontAlgn="base"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Упражнение (устно)</a:t>
            </a:r>
            <a:r>
              <a:rPr lang="ru-RU" b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.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Ответьте на вопросы по модели.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r>
              <a:rPr lang="ru-RU" u="sng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Модель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: Кто смотрит фильм? (я) –  Я смотрю фильм.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44513" algn="l"/>
              </a:tabLst>
            </a:pP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говорит по-русски? (мы)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44513" algn="l"/>
              </a:tabLst>
            </a:pP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Кто учит новые слова? (они)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44513" algn="l"/>
              </a:tabLst>
            </a:pP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любит кофе? (вы)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44513" algn="l"/>
              </a:tabLst>
            </a:pP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смотрит иностранный фильм? (ты) </a:t>
            </a: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544513" algn="l"/>
              </a:tabLst>
            </a:pPr>
            <a:endParaRPr lang="ru-RU" sz="1000" dirty="0" smtClean="0">
              <a:latin typeface="Arial" pitchFamily="34" charset="0"/>
              <a:cs typeface="Arial" pitchFamily="34" charset="0"/>
            </a:endParaRPr>
          </a:p>
          <a:p>
            <a:pPr lvl="0" indent="3619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44513" algn="l"/>
              </a:tabLst>
            </a:pP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Кто учится в Ташке</a:t>
            </a:r>
            <a:r>
              <a:rPr lang="uz-Cyrl-UZ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н</a:t>
            </a:r>
            <a:r>
              <a:rPr lang="ru-RU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те? (он)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Для презентации\Jj2JyZylTt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61736"/>
            <a:ext cx="8867800" cy="498813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71600" y="1484784"/>
            <a:ext cx="5976664" cy="378565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Упражнение (устно)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Что можно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читать, писать, слушать, пить, смотреть, решать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Составьте словосочетания. 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Фильм, фотографии, проблемы, молоко, радио, слово, задачи, газеты, письмо, книги, сок, картины, текст, песни, буквы, стихи.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704</Words>
  <Application>Microsoft Office PowerPoint</Application>
  <PresentationFormat>Экран (4:3)</PresentationFormat>
  <Paragraphs>113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Гульнара</dc:creator>
  <cp:lastModifiedBy>Пользователь</cp:lastModifiedBy>
  <cp:revision>28</cp:revision>
  <dcterms:created xsi:type="dcterms:W3CDTF">2021-08-15T21:48:11Z</dcterms:created>
  <dcterms:modified xsi:type="dcterms:W3CDTF">2021-08-25T12:24:41Z</dcterms:modified>
</cp:coreProperties>
</file>