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19" y="1196752"/>
            <a:ext cx="8696289" cy="489166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3568" y="1844824"/>
            <a:ext cx="6174432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Предложный  падеж 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имен  существительных</a:t>
            </a:r>
            <a:endParaRPr lang="ru-RU" sz="40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19" y="1196752"/>
            <a:ext cx="8696289" cy="489166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836712"/>
            <a:ext cx="6318448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Предложный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келишиги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Предложный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келишигида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келган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отларнинг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тугаллиги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бирлик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учала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род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учун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хил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бўлади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е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масалан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 в город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 деревн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в сел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в дом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в класс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 мужской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роддаги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баъзи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предложный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келишигида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кўмакчиларидан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кейин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у,  -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тугалликларига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бўлади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Урғу  одатда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тугалликка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тушади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вақт маъносини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билдирувчи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сўзларда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масалан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в прошлом году, в этом году, в каком году?, в первом году,  во втором часу,  в котором часу?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19" y="1196752"/>
            <a:ext cx="8696289" cy="489166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1520" y="908720"/>
            <a:ext cx="8568952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чтобы сказать о местонахождении предмета, лица, о месте, где совершается действие (вопрос где?), следует использовать наречия тут, там (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далеко, тут = близко) или употреблять имена существительные в предложном падеже с предлогами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4005064"/>
            <a:ext cx="45365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Карандаш там.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Карандаш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столе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4941168"/>
            <a:ext cx="6318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Карандаш тут.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390900" algn="l"/>
              </a:tabLs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Карандаш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коробке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19" y="1196752"/>
            <a:ext cx="8696289" cy="4891663"/>
          </a:xfrm>
          <a:prstGeom prst="rect">
            <a:avLst/>
          </a:prstGeom>
          <a:noFill/>
        </p:spPr>
      </p:pic>
      <p:pic>
        <p:nvPicPr>
          <p:cNvPr id="3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919" y="1349152"/>
            <a:ext cx="8696289" cy="4891663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332657"/>
          <a:ext cx="8136904" cy="6413732"/>
        </p:xfrm>
        <a:graphic>
          <a:graphicData uri="http://schemas.openxmlformats.org/drawingml/2006/table">
            <a:tbl>
              <a:tblPr/>
              <a:tblGrid>
                <a:gridCol w="3742903"/>
                <a:gridCol w="4338823"/>
                <a:gridCol w="55178"/>
              </a:tblGrid>
              <a:tr h="462441">
                <a:tc gridSpan="2">
                  <a:txBody>
                    <a:bodyPr/>
                    <a:lstStyle/>
                    <a:p>
                      <a:pPr marL="1942465" marR="1943100" algn="ctr">
                        <a:spcBef>
                          <a:spcPts val="1315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Предлог </a:t>
                      </a:r>
                      <a:r>
                        <a:rPr lang="ru-RU" sz="2400" b="1" i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4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употребляется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3531">
                <a:tc>
                  <a:txBody>
                    <a:bodyPr/>
                    <a:lstStyle/>
                    <a:p>
                      <a:pPr marL="67945" marR="202565">
                        <a:spcBef>
                          <a:spcPts val="134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-если предмет/лицо находится внутри чего-либо;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7945" marR="1815465">
                        <a:spcBef>
                          <a:spcPts val="134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Телефон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сумк</a:t>
                      </a:r>
                      <a:r>
                        <a:rPr lang="ru-RU" sz="2000" b="1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Она в </a:t>
                      </a:r>
                      <a:r>
                        <a:rPr lang="ru-RU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магазин</a:t>
                      </a:r>
                      <a:r>
                        <a:rPr lang="ru-RU" sz="2000" b="1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4827">
                <a:tc>
                  <a:txBody>
                    <a:bodyPr/>
                    <a:lstStyle/>
                    <a:p>
                      <a:pPr marL="67945">
                        <a:spcBef>
                          <a:spcPts val="138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названиями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городов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стран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138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работаю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Томск</a:t>
                      </a:r>
                      <a:r>
                        <a:rPr lang="en-US" sz="2000" b="1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3015">
                <a:tc>
                  <a:txBody>
                    <a:bodyPr/>
                    <a:lstStyle/>
                    <a:p>
                      <a:pPr marL="67945" marR="202565"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для указания места, в пределах (внутри) которого совершается действие.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был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парк</a:t>
                      </a:r>
                      <a:r>
                        <a:rPr lang="en-US" sz="2000" b="1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en-US" sz="2000" b="1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918">
                <a:tc gridSpan="3">
                  <a:txBody>
                    <a:bodyPr/>
                    <a:lstStyle/>
                    <a:p>
                      <a:pPr marL="1826895" marR="1822450" algn="ctr">
                        <a:lnSpc>
                          <a:spcPts val="1685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26895" marR="1822450" algn="ctr">
                        <a:lnSpc>
                          <a:spcPts val="168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Предлог</a:t>
                      </a:r>
                      <a:r>
                        <a:rPr lang="en-US" sz="24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400" b="1" i="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en-US" sz="2400" b="1" i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употребляется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0924">
                <a:tc>
                  <a:txBody>
                    <a:bodyPr/>
                    <a:lstStyle/>
                    <a:p>
                      <a:pPr marL="342900" marR="494030" lvl="0" indent="-342900">
                        <a:lnSpc>
                          <a:spcPct val="15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200"/>
                        <a:buFont typeface="Times New Roman"/>
                        <a:buChar char="-"/>
                        <a:tabLst>
                          <a:tab pos="156845" algn="l"/>
                        </a:tabLst>
                      </a:pPr>
                      <a:r>
                        <a:rPr lang="ru-RU" sz="2000" dirty="0" smtClean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если </a:t>
                      </a: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предмет/лицо находится </a:t>
                      </a:r>
                      <a:r>
                        <a:rPr lang="ru-RU" sz="2000" spc="-3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поверхности;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42926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1200"/>
                        <a:buFont typeface="Times New Roman"/>
                        <a:buChar char="-"/>
                        <a:tabLst>
                          <a:tab pos="156845" algn="l"/>
                        </a:tabLst>
                      </a:pP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 словами: почта, вокзал, завод, стадион, концерт, работа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</a:t>
                      </a:r>
                      <a:r>
                        <a:rPr lang="en-US" sz="2000" dirty="0" smtClean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места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скопления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людей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Телефон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стол</a:t>
                      </a:r>
                      <a:r>
                        <a:rPr lang="ru-RU" sz="2000" b="1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945">
                        <a:spcBef>
                          <a:spcPts val="114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был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ru-RU" sz="20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</a:t>
                      </a:r>
                      <a:r>
                        <a:rPr lang="ru-RU" sz="2000" b="1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2000" b="1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19" y="1196752"/>
            <a:ext cx="8696289" cy="489166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476672"/>
            <a:ext cx="7200800" cy="52014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Составьте </a:t>
            </a:r>
            <a:r>
              <a:rPr lang="ru-RU" dirty="0" err="1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микродиалоrи</a:t>
            </a: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,  используя приведённые ниже вопросы.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На чём ты едешь в университет? (маршрутка, автобус, троллейбус, трамвай, метро, такси, частник).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Как доехать до магазина?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 Как быстрее добраться до Москвы? (поезд, самолёт, машина, корабль, теплоход)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Как добраться до центра?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На чём лучше ехать в Ташкент?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На чём лучше кататься? (велосипед, мотороллер, </a:t>
            </a:r>
            <a:r>
              <a:rPr lang="ru-RU" dirty="0" err="1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скейт</a:t>
            </a: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, мотоцикл, мопед, самокат)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На ком вы ещё не ездили? (лошадь, верблюд, слон, осёл, пони, зебра, олень, лось, коза, страус)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</a:tabLst>
            </a:pPr>
            <a:r>
              <a:rPr lang="ru-RU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На чём вы уже летали? (самолёт, вертолёт, планер).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19" y="1196752"/>
            <a:ext cx="8696289" cy="489166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404664"/>
            <a:ext cx="7560840" cy="53553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Вопросы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Когда вы родились, какого числа, в каком месяце?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 какой стране вы родились?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 какой стране живут ваши родители?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 каком городе вы жили раньше и где живете сейчас?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На каких языках вы говорите?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На каких языках говорят в вашей семье?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На каких языках говорят люди в вашем городе и вашей стране?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Где вы учились раньше?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Где вы обычно отдыхаете?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Где вы отдыхали в прошлом году?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Где вы любите гулять?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Где вы обычно делаете домашние задания?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19" y="1196752"/>
            <a:ext cx="8696289" cy="4891663"/>
          </a:xfrm>
          <a:prstGeom prst="rect">
            <a:avLst/>
          </a:prstGeom>
          <a:noFill/>
        </p:spPr>
      </p:pic>
      <p:pic>
        <p:nvPicPr>
          <p:cNvPr id="6145" name="Picture 1" descr="C:\Users\user\Desktop\islcollective-worksheet_46056_1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04664"/>
            <a:ext cx="9022489" cy="6381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2EbGsfpP_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519" y="1196752"/>
            <a:ext cx="8696289" cy="489166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07411" y="1836113"/>
            <a:ext cx="49528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ea typeface="Arial" pitchFamily="34" charset="0"/>
                <a:cs typeface="Times New Roman" pitchFamily="18" charset="0"/>
              </a:rPr>
              <a:t>Спасибо за внимание!</a:t>
            </a: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463</Words>
  <Application>Microsoft Office PowerPoint</Application>
  <PresentationFormat>Экран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22</cp:revision>
  <dcterms:created xsi:type="dcterms:W3CDTF">2021-08-06T07:29:48Z</dcterms:created>
  <dcterms:modified xsi:type="dcterms:W3CDTF">2021-08-25T12:15:07Z</dcterms:modified>
</cp:coreProperties>
</file>