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07704" y="2204865"/>
            <a:ext cx="4950296" cy="1131848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Творительный падеж имен существительных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55576" y="980728"/>
            <a:ext cx="6102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Творительный  </a:t>
            </a: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келишигида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келган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отларнинг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тугалликлари</a:t>
            </a:r>
            <a:r>
              <a:rPr lang="ru-RU" sz="2000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15615" y="1988840"/>
          <a:ext cx="6552728" cy="3096343"/>
        </p:xfrm>
        <a:graphic>
          <a:graphicData uri="http://schemas.openxmlformats.org/drawingml/2006/table">
            <a:tbl>
              <a:tblPr/>
              <a:tblGrid>
                <a:gridCol w="2175661"/>
                <a:gridCol w="2227155"/>
                <a:gridCol w="2149912"/>
              </a:tblGrid>
              <a:tr h="57695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Единственное число.  Бирлик.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54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Мужской 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Женский 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C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Средний род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39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2800" dirty="0" err="1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- ем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 - ой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- ей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ью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 -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ом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- ем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692696"/>
            <a:ext cx="7488832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Имена существительные в творительном падеже имеют значения: инструмента и отвечают на вопросы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КЕМ? ЧЕМ?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(Мы пишем чем? ручкой); совместности действия и отвечают на вопросы С КЕМ? С ЧЕМ?  Я гуляю в парке с кем? с подруг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140968"/>
            <a:ext cx="7920880" cy="2308324"/>
          </a:xfrm>
          <a:prstGeom prst="rect">
            <a:avLst/>
          </a:prstGeom>
          <a:ln>
            <a:solidFill>
              <a:srgbClr val="FFC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Существительные в творительном падеже часто употребляются после глаголов </a:t>
            </a:r>
            <a:r>
              <a:rPr lang="ru-RU" sz="2400" i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быть,  стать,  являться, заниматься, интересоваться,  увлекаться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отвечают на вопросы КЕМ? ЧЕМ?</a:t>
            </a:r>
            <a:endParaRPr lang="ru-RU" sz="2400" dirty="0" smtClean="0">
              <a:solidFill>
                <a:srgbClr val="5B9BD5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стану (кем?) учител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	Он будет (кем?) инженер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solidFill>
                <a:srgbClr val="5B9BD5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Они хотят стать( кем?) экономист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pic>
        <p:nvPicPr>
          <p:cNvPr id="8193" name="image77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5381" y="2420888"/>
            <a:ext cx="981075" cy="952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83568" y="1700808"/>
            <a:ext cx="58326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Моя подруга стала врач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Этот студент хочет стать директор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банка.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Когда я был ребёнк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я любил мороженое.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Она не будет певиц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ей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но ей нравится петь.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Скоро Мария станет биолог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Я окончил университет и стал программист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Раньше наша соседка была менеджер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а сейчас стала директор</a:t>
            </a:r>
            <a:r>
              <a:rPr lang="ru-RU" u="sng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764705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990600" algn="l"/>
                <a:tab pos="3103563" algn="ctr"/>
                <a:tab pos="424815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Читайте. Обратите внимание на употребление глаголов </a:t>
            </a:r>
            <a:r>
              <a:rPr lang="ru-RU" i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быть, стать.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C:\Users\user\Desktop\менеджер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8008" y="980728"/>
            <a:ext cx="1996440" cy="112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548680"/>
            <a:ext cx="8640960" cy="50937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Напишите ответы на вопросы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Модель: Кем ты работаешь? (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художник) </a:t>
            </a:r>
            <a:r>
              <a:rPr lang="ru-RU" i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Я работаю художником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работает твой сосед? (преподаватель)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будет Борис? (юрист)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ты хочешь стать? (певица)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раньше была твоя сестра? (студентка)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Вы будете? (химик)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стал Антон Петрович? (профессор)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Чем чертят прямые линии? (линейка и карандаш)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Чем едят мясо? (нож и вилка)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 чем Вы любите пить чай? (сахар и лимон)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С кем Вы гуляете в парке? (друг)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анке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060848"/>
            <a:ext cx="1450131" cy="2254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5616" y="1268760"/>
            <a:ext cx="5742384" cy="3416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Ответьте на вопросы.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Кем Вы хотите быть?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Чем Вы любите писать?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Кем работает Ваш отец?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Вы работали раньше?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Кем работает ваш друг или ваша подруга?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pic>
        <p:nvPicPr>
          <p:cNvPr id="5121" name="Picture 1" descr="C:\Users\user\Desktop\творительный падеж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956" y="124569"/>
            <a:ext cx="4628060" cy="6544791"/>
          </a:xfrm>
          <a:prstGeom prst="rect">
            <a:avLst/>
          </a:prstGeom>
          <a:noFill/>
        </p:spPr>
      </p:pic>
      <p:pic>
        <p:nvPicPr>
          <p:cNvPr id="5122" name="Picture 2" descr="C:\Users\user\Desktop\творит падеж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6413"/>
            <a:ext cx="4741316" cy="6704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RH3jzChED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952317" cy="503567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83768" y="1772817"/>
            <a:ext cx="489654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326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23</cp:revision>
  <dcterms:created xsi:type="dcterms:W3CDTF">2021-08-04T19:03:26Z</dcterms:created>
  <dcterms:modified xsi:type="dcterms:W3CDTF">2021-08-25T12:09:40Z</dcterms:modified>
</cp:coreProperties>
</file>