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19672" y="1628800"/>
            <a:ext cx="5760640" cy="1379545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Винительный падеж имен существительных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87624" y="909566"/>
            <a:ext cx="6624736" cy="2585323"/>
          </a:xfrm>
          <a:prstGeom prst="rect">
            <a:avLst/>
          </a:prstGeom>
          <a:ln>
            <a:solidFill>
              <a:srgbClr val="FFFF00"/>
            </a:solidFill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Имена существительные в винительном падеже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отвечают на вопросы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КОГО? ЧТО?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чаще всего обозначают объект, на который непосредственно направлено действие субъекта.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4077072"/>
            <a:ext cx="5832648" cy="13388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Имя существительное в винительном падеже 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всегда стоит после глагола со значением действия, направленного на объект.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87624" y="889844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133763" y="1336431"/>
          <a:ext cx="7542693" cy="4361587"/>
        </p:xfrm>
        <a:graphic>
          <a:graphicData uri="http://schemas.openxmlformats.org/drawingml/2006/table">
            <a:tbl>
              <a:tblPr/>
              <a:tblGrid>
                <a:gridCol w="3096344"/>
                <a:gridCol w="2448272"/>
                <a:gridCol w="1998077"/>
              </a:tblGrid>
              <a:tr h="351692"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Винительный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келишигида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келган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отларнинг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тугалликлари</a:t>
                      </a:r>
                      <a:r>
                        <a:rPr lang="ru-RU" baseline="0" dirty="0" smtClean="0"/>
                        <a:t>: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673">
                <a:tc>
                  <a:txBody>
                    <a:bodyPr/>
                    <a:lstStyle/>
                    <a:p>
                      <a:r>
                        <a:rPr lang="ru-RU" dirty="0" smtClean="0"/>
                        <a:t>Мужской род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Женский</a:t>
                      </a:r>
                      <a:r>
                        <a:rPr lang="ru-RU" baseline="0" dirty="0" smtClean="0"/>
                        <a:t> род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</a:t>
                      </a:r>
                      <a:r>
                        <a:rPr lang="ru-RU" baseline="0" dirty="0" smtClean="0"/>
                        <a:t> род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15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 -а, -я 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Жонли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предметларни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билдирувчи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отлар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учун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родительный 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келишигидаги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каби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Жонсиз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предметларни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билдирувчи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отлар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учун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именительный 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келишигидаги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каби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   -у, -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ю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        -о, -е </a:t>
                      </a:r>
                    </a:p>
                    <a:p>
                      <a:r>
                        <a:rPr lang="ru-RU" dirty="0" smtClean="0"/>
                        <a:t>именительный </a:t>
                      </a:r>
                    </a:p>
                    <a:p>
                      <a:r>
                        <a:rPr lang="ru-RU" dirty="0" err="1" smtClean="0"/>
                        <a:t>келишигидаги</a:t>
                      </a:r>
                      <a:r>
                        <a:rPr lang="ru-RU" dirty="0" smtClean="0"/>
                        <a:t>  </a:t>
                      </a:r>
                    </a:p>
                    <a:p>
                      <a:r>
                        <a:rPr lang="ru-RU" dirty="0" err="1" smtClean="0"/>
                        <a:t>каби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052735"/>
            <a:ext cx="8784976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Имя существительное в винительном падеже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всегда стоит после глагола со значением действия, направленного на объект.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Неодушевлённые имена существительные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винительном падеже отвечают на вопрос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ЧТО?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не изменяются в мужском и среднем роде единственного и множественного чисел.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Имена существительные женского рода, оканчивающиеся на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А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винительном падеже имеют окончание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У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оканчивающиеся на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–Я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винительном падеже имеют окончание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Ю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87624" y="1484784"/>
            <a:ext cx="63367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271588" algn="l"/>
              </a:tabLs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Читайте.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27158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книга.  Я читаю книг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27158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журнал.  Я читаю журна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27158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сообщение.  Ты читаешь сообщени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27158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телевизор.  Мы смотрим телевизо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27158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фильм.  Она смотрит филь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271588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музыка. Я слушаю музык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87624" y="1124744"/>
            <a:ext cx="7416824" cy="3528392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ЗАПОМНИТЕ!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одушевлённых существительных используется конструкция: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Его </a:t>
            </a:r>
            <a:r>
              <a:rPr lang="ru-RU" sz="24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зовут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Алекс.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неодушевлённых существительных используется конструкция: Город </a:t>
            </a:r>
            <a:r>
              <a:rPr lang="ru-RU" sz="2400" b="1" i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называется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Томск.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pic>
        <p:nvPicPr>
          <p:cNvPr id="3073" name="Picture 1" descr="C:\Users\user\Desktop\винител па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8407264" cy="5946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pic>
        <p:nvPicPr>
          <p:cNvPr id="22530" name="Picture 2" descr="C:\Users\user\Desktop\винит падеж кар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88640"/>
            <a:ext cx="4572397" cy="6459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5655fM42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02672"/>
            <a:ext cx="8940824" cy="502921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07704" y="2276873"/>
            <a:ext cx="5472608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239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10</cp:revision>
  <dcterms:created xsi:type="dcterms:W3CDTF">2021-08-03T04:42:04Z</dcterms:created>
  <dcterms:modified xsi:type="dcterms:W3CDTF">2021-08-25T10:32:08Z</dcterms:modified>
</cp:coreProperties>
</file>