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700809"/>
            <a:ext cx="58864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Дательный падеж имен существительных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8208912" cy="5940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Существительные в дательном падеже отвечают на вопросы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КОМУ? ЧЕМУ? </a:t>
            </a:r>
            <a:endPara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Предлоги: к, по (к маме, по лесу)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Существительные в дательном падеже в единственном числе оканчиваются: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существительные мужского рода на твердый согласный и среднего рода 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О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Ю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существительные мужского рода на – Ь и среднего рода на - Е;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Е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существительные женского и мужского рода на – А.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Существительные в дательном падеже во множественном числе оканчиваются: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АМ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все существительные а) мужского рода на согласный,                б) среднего рода на – О, в) женского и мужского рода на – А;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ЯМ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все существительные а) мужского рода на – Й и – Ь, 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б) среднего рода на – Е,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женского и мужского рода на – Я, 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женского рода на – Ь.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pic>
        <p:nvPicPr>
          <p:cNvPr id="3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2767630" cy="15567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2636912"/>
            <a:ext cx="648072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Напишите. 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Кому подарить?  Подарить подруг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Чему радоваться?  Радоваться подарк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Кому поверить? Поверить отц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Чему удивляться?  Удивляться сюрприз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endParaRPr lang="ru-RU" sz="9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Кому продавать?  Продавать покупател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ю </a:t>
            </a:r>
            <a:endParaRPr lang="ru-RU" sz="9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Чему приносить пользу? Приносить пользу искусств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endParaRPr lang="ru-RU" sz="9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908721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Читайте.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Антон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написал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рассказали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новость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сосед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словарь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Мари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прочитал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сказку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брат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купила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шарф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ru-RU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Мафтуна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подарила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книгу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подруг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показала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Азамат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фотографии</a:t>
            </a:r>
            <a:r>
              <a:rPr lang="en-US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123950" algn="l"/>
              </a:tabLs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Студенты  отвечали  преподавател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 экзамене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1196752"/>
            <a:ext cx="6030416" cy="42473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Напишите ответы на вопросы.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Модель: Кому ты дал ручку? (друг)  </a:t>
            </a:r>
            <a:r>
              <a:rPr lang="ru-RU" i="1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Я дал  ручку другу.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</a:t>
            </a:r>
            <a:r>
              <a:rPr lang="ru-RU" dirty="0" err="1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Азиз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написал письмо? (мать)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преподаватель дал учебник? (студентка)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</a:t>
            </a:r>
            <a:r>
              <a:rPr lang="ru-RU" dirty="0" err="1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Умид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рассказал о Ташкенте? (сестра)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подарили цветы? 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Нафиса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студенты задали вопросы? (профессор)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отец рассказывает сказку? (сын и дочь)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047750" algn="l"/>
              </a:tabLst>
            </a:pP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Кому Вы купили этот подарок? (тётя)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76672"/>
            <a:ext cx="8496944" cy="61253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Ответьте на вопросы по образцу.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u="sng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Образец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 −  Ты звонил друг</a:t>
            </a:r>
            <a:r>
              <a:rPr lang="ru-RU" u="sng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Да, я звонил друг</a:t>
            </a:r>
            <a:r>
              <a:rPr lang="ru-RU" u="sng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звонили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Шавкат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Вы купили сосед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журнал?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помогли преподавател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повесить таблицу?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сообщили секретар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свой адрес?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объяснили Серге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задачу?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Врач разрешил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Камол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гулять?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Ученик отвечает учител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ю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написали сестр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письмо? 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Вы показали подруг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фото?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Вы купили бабушк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и дедушк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подарки?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Преподаватель объяснил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Азиз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новое слово?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0988" algn="l"/>
              </a:tabLs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Анна помогает бабушк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готовить обед?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rN-liJjhy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88288" cy="48871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88840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16</cp:revision>
  <dcterms:created xsi:type="dcterms:W3CDTF">2021-08-02T22:32:05Z</dcterms:created>
  <dcterms:modified xsi:type="dcterms:W3CDTF">2021-08-25T10:28:30Z</dcterms:modified>
</cp:coreProperties>
</file>