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Для презентации\rN-liJjhya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836712"/>
            <a:ext cx="8688288" cy="488716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971600" y="1700809"/>
            <a:ext cx="5886400" cy="1307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Дательный падеж имен существительных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rN-liJjhya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836712"/>
            <a:ext cx="8688288" cy="488716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67544" y="764704"/>
            <a:ext cx="8208912" cy="59400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Существительные в дательном падеже отвечают на вопросы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КОМУ? ЧЕМУ? </a:t>
            </a:r>
            <a:endParaRPr lang="ru-RU" sz="1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Предлоги: к, по (к маме, по лесу) 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Существительные в дательном падеже в единственном числе оканчиваются: 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У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существительные мужского рода на твердый согласный и среднего рода на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О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Ю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существительные мужского рода на – Ь и среднего рода на - Е; 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Е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существительные женского и мужского рода на – А. 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Существительные в дательном падеже во множественном числе оканчиваются: 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АМ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все существительные а) мужского рода на согласный,                б) среднего рода на – О, в) женского и мужского рода на – А; 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ЯМ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все существительные а) мужского рода на – Й и – Ь,  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б) среднего рода на – Е, 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женского и мужского рода на – Я, 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г) женского рода на – Ь.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rN-liJjhya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836712"/>
            <a:ext cx="8688288" cy="4887162"/>
          </a:xfrm>
          <a:prstGeom prst="rect">
            <a:avLst/>
          </a:prstGeom>
          <a:noFill/>
        </p:spPr>
      </p:pic>
      <p:pic>
        <p:nvPicPr>
          <p:cNvPr id="3" name="Picture 2" descr="D:\Для презентации\2EbGsfpP_1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908720"/>
            <a:ext cx="2767630" cy="155679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11560" y="2636912"/>
            <a:ext cx="6480720" cy="28623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Напишите.  </a:t>
            </a: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Кому подарить?  Подарить подруг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е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Чему радоваться?  Радоваться подарк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у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Кому поверить? Поверить отц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у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 </a:t>
            </a: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Чему удивляться?  Удивляться сюрприз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у</a:t>
            </a:r>
            <a:endParaRPr lang="ru-RU" sz="9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Кому продавать?  Продавать покупател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ю </a:t>
            </a:r>
            <a:endParaRPr lang="ru-RU" sz="9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Чему приносить пользу? Приносить пользу искусств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у</a:t>
            </a:r>
            <a:endParaRPr lang="ru-RU" sz="9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rN-liJjhya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836712"/>
            <a:ext cx="8688288" cy="488716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39552" y="908721"/>
            <a:ext cx="705678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123950" algn="l"/>
              </a:tabLst>
            </a:pP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Читайте.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1123950" algn="l"/>
              </a:tabLst>
            </a:pPr>
            <a:r>
              <a:rPr lang="en-US" sz="2400" dirty="0" err="1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Антон</a:t>
            </a:r>
            <a:r>
              <a:rPr lang="en-US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написал</a:t>
            </a:r>
            <a:r>
              <a:rPr lang="en-US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письмо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Виктор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1123950" algn="l"/>
              </a:tabLst>
            </a:pPr>
            <a:r>
              <a:rPr lang="en-US" sz="2400" dirty="0" err="1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</a:t>
            </a:r>
            <a:r>
              <a:rPr lang="en-US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рассказали</a:t>
            </a:r>
            <a:r>
              <a:rPr lang="en-US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новость</a:t>
            </a:r>
            <a:r>
              <a:rPr lang="en-US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сосед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lang="en-US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1123950" algn="l"/>
              </a:tabLst>
            </a:pPr>
            <a:r>
              <a:rPr lang="en-US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</a:t>
            </a:r>
            <a:r>
              <a:rPr lang="en-US" sz="2400" dirty="0" err="1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дала</a:t>
            </a:r>
            <a:r>
              <a:rPr lang="en-US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словарь</a:t>
            </a:r>
            <a:r>
              <a:rPr lang="en-US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Мари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lang="en-US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1123950" algn="l"/>
              </a:tabLst>
            </a:pPr>
            <a:r>
              <a:rPr lang="en-US" sz="2400" dirty="0" err="1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Ты</a:t>
            </a:r>
            <a:r>
              <a:rPr lang="en-US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прочитал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сказку</a:t>
            </a:r>
            <a:r>
              <a:rPr lang="en-US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брат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lang="en-US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1123950" algn="l"/>
              </a:tabLst>
            </a:pPr>
            <a:r>
              <a:rPr lang="en-US" sz="2400" dirty="0" err="1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Анна</a:t>
            </a:r>
            <a:r>
              <a:rPr lang="en-US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купила</a:t>
            </a:r>
            <a:r>
              <a:rPr lang="en-US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шарф</a:t>
            </a:r>
            <a:r>
              <a:rPr lang="en-US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матер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lang="en-US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1123950" algn="l"/>
              </a:tabLst>
            </a:pPr>
            <a:r>
              <a:rPr lang="ru-RU" sz="2400" dirty="0" err="1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Мафтуна</a:t>
            </a:r>
            <a:r>
              <a:rPr lang="en-US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подарила</a:t>
            </a:r>
            <a:r>
              <a:rPr lang="en-US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книгу</a:t>
            </a:r>
            <a:r>
              <a:rPr lang="en-US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подруг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1123950" algn="l"/>
              </a:tabLst>
            </a:pPr>
            <a:r>
              <a:rPr lang="en-US" sz="2400" dirty="0" err="1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Она</a:t>
            </a:r>
            <a:r>
              <a:rPr lang="en-US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показала</a:t>
            </a:r>
            <a:r>
              <a:rPr lang="en-US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Азамат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фотографии</a:t>
            </a:r>
            <a:r>
              <a:rPr lang="en-US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1123950" algn="l"/>
              </a:tabLst>
            </a:pP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Студенты  отвечали  преподавател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ю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на экзамене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rN-liJjhya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836712"/>
            <a:ext cx="8688288" cy="488716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827584" y="1196752"/>
            <a:ext cx="6030416" cy="42473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1047750" algn="l"/>
              </a:tabLs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Напишите ответы на вопросы.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1047750" algn="l"/>
              </a:tabLs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Модель: Кому ты дал ручку? (друг)  </a:t>
            </a:r>
            <a:r>
              <a:rPr lang="ru-RU" i="1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Я дал  ручку другу.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1047750" algn="l"/>
              </a:tabLs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Кому </a:t>
            </a:r>
            <a:r>
              <a:rPr lang="ru-RU" dirty="0" err="1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Азиз</a:t>
            </a: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написал письмо? (мать)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1047750" algn="l"/>
              </a:tabLs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Кому преподаватель дал учебник? (студентка)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1047750" algn="l"/>
              </a:tabLs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Кому </a:t>
            </a:r>
            <a:r>
              <a:rPr lang="ru-RU" dirty="0" err="1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Умид</a:t>
            </a: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рассказал о Ташкенте? (сестра)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1047750" algn="l"/>
              </a:tabLs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Кому подарили цветы? </a:t>
            </a: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ru-RU" dirty="0" err="1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Нафиса</a:t>
            </a: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) 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1047750" algn="l"/>
              </a:tabLs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Кому студенты задали вопросы? (профессор)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1047750" algn="l"/>
              </a:tabLs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Кому отец рассказывает сказку? (сын и дочь)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1047750" algn="l"/>
              </a:tabLs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Кому Вы купили этот подарок? (тётя)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rN-liJjhya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836712"/>
            <a:ext cx="8688288" cy="488716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5536" y="476672"/>
            <a:ext cx="8496944" cy="612533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80988" algn="l"/>
              </a:tabLs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Ответьте на вопросы по образцу.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80988" algn="l"/>
              </a:tabLst>
            </a:pPr>
            <a:r>
              <a:rPr lang="ru-RU" u="sng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Образец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: −  Ты звонил друг</a:t>
            </a:r>
            <a:r>
              <a:rPr lang="ru-RU" u="sng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у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80988" algn="l"/>
              </a:tabLs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  Да, я звонил друг</a:t>
            </a:r>
            <a:r>
              <a:rPr lang="ru-RU" u="sng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у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280988" algn="l"/>
              </a:tabLs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Вы звонили </a:t>
            </a:r>
            <a:r>
              <a:rPr lang="ru-RU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Шавкат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у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? 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280988" algn="l"/>
              </a:tabLs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Вы купили сосед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у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журнал? 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280988" algn="l"/>
              </a:tabLs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Вы помогли преподавател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ю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повесить таблицу?  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280988" algn="l"/>
              </a:tabLs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Вы сообщили секретар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ю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свой адрес? 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280988" algn="l"/>
              </a:tabLs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Вы объяснили Серге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ю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задачу? 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280988" algn="l"/>
              </a:tabLs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Врач разрешил </a:t>
            </a:r>
            <a:r>
              <a:rPr lang="ru-RU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Камол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у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гулять? 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280988" algn="l"/>
              </a:tabLs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Ученик отвечает учител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ю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? 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280988" algn="l"/>
              </a:tabLs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Вы написали сестр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е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письмо?  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280988" algn="l"/>
              </a:tabLs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Вы показали подруг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е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фото?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280988" algn="l"/>
              </a:tabLs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Вы купили бабушк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е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и дедушк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е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подарки? 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280988" algn="l"/>
              </a:tabLs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Преподаватель объяснил </a:t>
            </a:r>
            <a:r>
              <a:rPr lang="ru-RU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Азиз</a:t>
            </a:r>
            <a:r>
              <a:rPr lang="ru-RU" dirty="0" err="1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е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новое слово?  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280988" algn="l"/>
              </a:tabLs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Анна помогает бабушк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е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готовить обед?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rN-liJjhya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836712"/>
            <a:ext cx="8688288" cy="488716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03648" y="1988840"/>
            <a:ext cx="63367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solidFill>
                  <a:srgbClr val="00B050"/>
                </a:solidFill>
              </a:rPr>
              <a:t>Спасибо за внимание!</a:t>
            </a:r>
            <a:endParaRPr lang="ru-RU" sz="4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413</Words>
  <Application>Microsoft Office PowerPoint</Application>
  <PresentationFormat>Экран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Гульнара</dc:creator>
  <cp:lastModifiedBy>Пользователь</cp:lastModifiedBy>
  <cp:revision>16</cp:revision>
  <dcterms:created xsi:type="dcterms:W3CDTF">2021-08-02T22:32:05Z</dcterms:created>
  <dcterms:modified xsi:type="dcterms:W3CDTF">2021-08-25T10:28:30Z</dcterms:modified>
</cp:coreProperties>
</file>