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FlgPJNb6F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17" y="764704"/>
            <a:ext cx="8832979" cy="49685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19672" y="1484784"/>
            <a:ext cx="52101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Родительный падеж имен существительных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FlgPJNb6F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17" y="764704"/>
            <a:ext cx="8832979" cy="49685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980728"/>
            <a:ext cx="6408712" cy="46805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Существительные  в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родительном падеже отвечают на вопросы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 чего? чей? чья? чьё? чьи? где? откуда? </a:t>
            </a:r>
          </a:p>
          <a:p>
            <a:pPr>
              <a:lnSpc>
                <a:spcPct val="15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Предлоги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от, до, из, без, у, для, около, вокруг, после, кроме  (недалеко от дома, после свадьбы, до ночи).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FlgPJNb6F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17" y="764704"/>
            <a:ext cx="8832979" cy="49685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1052736"/>
            <a:ext cx="6552728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Напишите.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Нет кого?  Нет друг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Нет чего?  Нет ручк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Чей это карандаш?  Это карандаш  Малик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Чья это сумка?  Это сумка Антон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берег чего?  Это берег озер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чьи тетради?  Это тетради студент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ов.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FlgPJNb6F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17" y="764704"/>
            <a:ext cx="8832979" cy="49685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908720"/>
            <a:ext cx="8352928" cy="48320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Существительные в родительном падеже в единственном числе оканчиваются: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существительные мужского рода на твердый согласный и среднего рода на – О;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существительные мужского рода на – Й  и – Ь, а также среднего рода на – Е и – ИЕ;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существительные женского и мужского рода на – 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существительные женского рода на – Я, - ИЯ и – Ь.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FlgPJNb6F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17" y="764704"/>
            <a:ext cx="8832979" cy="49685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908720"/>
            <a:ext cx="6048672" cy="43396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Допишите окончания существительных в родительном падеже.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Образец: писатель - писател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озеро - озер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Платье - ……..,  страница - ……..,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мороз -…….., герой -……..,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словарь -……, юноша -…..,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земля -….., история -…..,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тетрадь -…… 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FlgPJNb6F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17" y="764704"/>
            <a:ext cx="8832979" cy="49685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908720"/>
            <a:ext cx="8640960" cy="4770537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Существительные в родительном падеже во множественном числе оканчиваются: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существительные мужского рода на все согласные, кроме шипящих;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существительные мужского рода на – Й;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 существительные а) мужского рода на – Ь и шипящие Ж, Ч, Ш, Щ; б) среднего рода на – Е; в) женского рода на – Ь.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Теряют окончания существительные: а) среднего рода на – ИЕ, б) женского и мужского рода на – А, - Я.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имеют окончаний существительные: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среднего рода на – ИЕ, б) женского рода на – ИЯ.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FlgPJNb6F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17" y="764704"/>
            <a:ext cx="8832979" cy="49685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980728"/>
            <a:ext cx="63904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361950" algn="ctr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Ответьте на вопросы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44513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тебя зовут? </a:t>
            </a: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44513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его зовут? </a:t>
            </a: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44513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её зовут? </a:t>
            </a: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44513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 знаете, как меня зовут? </a:t>
            </a: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44513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зовут твоего младшего брата? </a:t>
            </a: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44513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зовут твою старшую сестру? </a:t>
            </a: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44513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зовут твоего отца? </a:t>
            </a: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44513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зовут твою мать? </a:t>
            </a:r>
          </a:p>
          <a:p>
            <a:pPr lvl="0" indent="3619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44513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зовут твоих братьев?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анкет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052736"/>
            <a:ext cx="1736954" cy="18602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FlgPJNb6F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17" y="764704"/>
            <a:ext cx="8832979" cy="496855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35696" y="1628800"/>
            <a:ext cx="5022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</a:pP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 за внимание! </a:t>
            </a:r>
            <a:endParaRPr lang="ru-RU" sz="4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1" descr="D:\Для презентации\photo_2021-07-16_12-23-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780928"/>
            <a:ext cx="1872208" cy="2021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405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Гульнара</dc:creator>
  <cp:lastModifiedBy>Пользователь</cp:lastModifiedBy>
  <cp:revision>19</cp:revision>
  <dcterms:created xsi:type="dcterms:W3CDTF">2021-08-02T21:52:03Z</dcterms:created>
  <dcterms:modified xsi:type="dcterms:W3CDTF">2021-08-25T10:13:33Z</dcterms:modified>
</cp:coreProperties>
</file>