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pic>
        <p:nvPicPr>
          <p:cNvPr id="2050" name="Picture 2" descr="D:\Для презентации\g-AfvB8FP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789040"/>
            <a:ext cx="1901205" cy="190120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23728" y="1916832"/>
            <a:ext cx="385294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Местоимения. Притяжательные местоимения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pic>
        <p:nvPicPr>
          <p:cNvPr id="4098" name="Picture 2" descr="D:\Для презентации\photo_2021-07-16_12-23-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01008"/>
            <a:ext cx="1967880" cy="212469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47664" y="1412776"/>
            <a:ext cx="6048672" cy="19389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Местоимение - часть речи, которая указывает на предметы, признаки 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количества, но не называет их. Местоимения заменяют, таким образом, имя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существительное и имя прилагательное.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3645024"/>
            <a:ext cx="2325981" cy="2031325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Он, она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87624" y="1412776"/>
            <a:ext cx="6552728" cy="36625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Притяжательные местоимения  указывают, кому принадлежит предмет: </a:t>
            </a:r>
          </a:p>
          <a:p>
            <a:pPr algn="ctr"/>
            <a:endParaRPr lang="ru-RU" sz="2400" dirty="0" smtClean="0"/>
          </a:p>
          <a:p>
            <a:r>
              <a:rPr lang="ru-RU" sz="2000" dirty="0" smtClean="0"/>
              <a:t>      МОЙ                   МОЯ                        МОЁ                         МОИ</a:t>
            </a:r>
          </a:p>
          <a:p>
            <a:r>
              <a:rPr lang="ru-RU" sz="2000" dirty="0" smtClean="0"/>
              <a:t> </a:t>
            </a:r>
          </a:p>
          <a:p>
            <a:r>
              <a:rPr lang="ru-RU" sz="2000" dirty="0" smtClean="0"/>
              <a:t>      ТВОЙ                  ТВОЯ                      ТВОЁ                       ТВОИ</a:t>
            </a:r>
          </a:p>
          <a:p>
            <a:r>
              <a:rPr lang="ru-RU" sz="2000" dirty="0" smtClean="0"/>
              <a:t> </a:t>
            </a:r>
          </a:p>
          <a:p>
            <a:r>
              <a:rPr lang="ru-RU" sz="2000" dirty="0" smtClean="0"/>
              <a:t>      НАШ                    НАША                   НАШЕ                     НАШИ</a:t>
            </a:r>
          </a:p>
          <a:p>
            <a:r>
              <a:rPr lang="ru-RU" sz="2000" dirty="0" smtClean="0"/>
              <a:t> </a:t>
            </a:r>
          </a:p>
          <a:p>
            <a:r>
              <a:rPr lang="ru-RU" sz="2000" dirty="0" smtClean="0"/>
              <a:t>      ВАШ                    ВАША                    ВАШЕ                     ВАШИ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27584" y="1556792"/>
            <a:ext cx="6336704" cy="3857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Переведите на русский язык.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sizga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hammani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xursand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qildingiz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Onamdan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oldim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Issiqko’lda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dam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olyapti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Otam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Moskvada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yaqinda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O’rtoqlarim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biznikiga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kelishdi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ekskursiyaga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boramiz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biz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bormaydi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ruhsat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berishmaydi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340768"/>
            <a:ext cx="7416824" cy="43396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Поставьте вместо точек местоимения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брата есть семья, … семья живет в кишлаке.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Матлюбы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есть фотоаппарат, … фотоаппарат лежит на столе.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сестры есть друг, … друг учится в музыкальной школе.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Азизы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есть спортивный костюм, … спортивный костюм лежит в шкафу.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1052737"/>
            <a:ext cx="8568952" cy="54476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Составьте фразы по модели.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Образец: Я – подруга, сын, письмо.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</a:t>
            </a:r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подруга, </a:t>
            </a:r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сын и </a:t>
            </a:r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моё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письмо.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– брат, сестра, пальто, собака.          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– друг, сумка, радио, словарь, пианино.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– секретарь, подруга, журнал, офис, кофе.  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– учитель, фотография, тетрадь, ручка, кольцо.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– город, страна, университет, квартира, окно.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– телефон, бабушка, дедушка, комната, здание.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дом, машина, мотоцикл.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pic>
        <p:nvPicPr>
          <p:cNvPr id="5122" name="Picture 2" descr="C:\Users\user\Desktop\притяж мест 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20688"/>
            <a:ext cx="4030255" cy="5708576"/>
          </a:xfrm>
          <a:prstGeom prst="rect">
            <a:avLst/>
          </a:prstGeom>
          <a:noFill/>
        </p:spPr>
      </p:pic>
      <p:pic>
        <p:nvPicPr>
          <p:cNvPr id="5123" name="Picture 3" descr="C:\Users\user\Desktop\притя метс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16632"/>
            <a:ext cx="4724400" cy="668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43736"/>
            <a:ext cx="8568952" cy="482003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2387206"/>
            <a:ext cx="5616624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307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21</cp:revision>
  <dcterms:created xsi:type="dcterms:W3CDTF">2021-08-02T20:49:51Z</dcterms:created>
  <dcterms:modified xsi:type="dcterms:W3CDTF">2021-08-25T12:59:36Z</dcterms:modified>
</cp:coreProperties>
</file>