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pic>
        <p:nvPicPr>
          <p:cNvPr id="1027" name="Picture 3" descr="D:\Для презентации\2V_vELRKHp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06" y="980728"/>
            <a:ext cx="8864982" cy="49865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060848"/>
            <a:ext cx="496855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Обобщение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пройденных тем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2422629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5204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 о вашей семье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План рассказа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Вас зовут?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Чем Вы занимаетесь?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Сколько Вам лет?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Откуда Вы приехали?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У Вас есть семья?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У Вас есть мама? Расскажите о ней.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семья карти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3483" y="2060848"/>
            <a:ext cx="259482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700808"/>
            <a:ext cx="6462464" cy="3884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зовут Вашу маму? Сколько ей лет?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она по специальности?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Что она любит делать в свободное время?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У вас есть отец? Расскажите о нем.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У Вас есть братья и сестры? Расскажите о них.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У Вас есть бабушка и дедушка? Расскажите о них.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Какие родственники у Вас есть? Расскажите о них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семья презентац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556792"/>
            <a:ext cx="3100917" cy="1763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268760"/>
            <a:ext cx="5616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Рассказ о друге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План рассказа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Вас  зовут?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Вы по специальности?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Откуда Вы приехали?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работаете или учитесь?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зовут Вашего друга?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он по специальности?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выглядит ваш друг?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er\Desktop\дружб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9927" y="1772816"/>
            <a:ext cx="4120505" cy="150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166843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у него рост? Он высокий или невысокий?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Какое у него лицо? Какие глаза, нос, губы?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Какие у него волосы? Какого цвета? Длинные или короткие?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Какую он носит прическу? У него аккуратные волосы?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Чем он любит заниматься? Он учится или работает?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 он обычно делает в свободное время?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Какой характер у вашего друга? Ваш друг веселый или грустный?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вашего друга есть семья? Расскажите о ней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1166843"/>
            <a:ext cx="4896544" cy="46782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Рассказ о вашем рабочем дне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План рассказа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Вас зовут?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Вы по специальности?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Откуда Вы приехали?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Что Вы делаете утром?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Что Вы обычно едите и пьете на завтрак?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Что Вы делаете после завтрака?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Чем Вы занимаетесь? Вы учитесь или работаете?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Где Вы обедаете? Что Вы обычно едите на обед?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Что Вы делаете после обеда?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Что Вы делаете вечером?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Сколько часов Вы спите?</a:t>
            </a:r>
            <a:endParaRPr lang="ru-RU" dirty="0"/>
          </a:p>
        </p:txBody>
      </p:sp>
      <p:pic>
        <p:nvPicPr>
          <p:cNvPr id="5" name="Рисунок 4" descr="C:\Users\user\Desktop\рабочий день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8529" y="1628800"/>
            <a:ext cx="3113911" cy="211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1340767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Рассказ о родном городе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План  рассказа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Вас зовут?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Вы по специальности?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называется Ваш родной город?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он находится?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погода в вашем городе летом, зимой, осенью, весной?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вашем городе холодно зимой? Часто идет снег?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достопримечательности есть в вашем городе?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вашем городе есть университеты, парки, музеи, театры, концертные залы?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вашем городе есть горы, река или озеро?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ваши любимые места в городе?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user\Desktop\родной город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016" y="1340768"/>
            <a:ext cx="251040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268761"/>
            <a:ext cx="5544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Рассказ о родной стране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План рассказа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Вас зовут?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Вы по специальности?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Откуда Вы приехали?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называется Ваша родная страна?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Где она находится?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Какая погода в вашей стране летом, зимой, осенью, весной?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Какие достопримечательности есть в вашей стране?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В вашей стране есть горы, моря, реки и озера?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user\Desktop\любимая страна Узбекистан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2505" y="1484784"/>
            <a:ext cx="3377927" cy="225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QcQrJXeGwX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12968" cy="49010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1268760"/>
            <a:ext cx="5472608" cy="4252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Рассказ о вашем любимом празднике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 Вас зовут?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Кто Вы по специальности?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Какой ваш любимый праздник?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Когда бывает этот праздник? Зимой? Летом? Осенью? Весной?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Почему вы любите этот праздник? Расскажите о нем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встречаете его вместе с семьей?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Что вы делаете в этот праздник? Расскажите.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user\Desktop\праздник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1452" y="1484784"/>
            <a:ext cx="2558980" cy="228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522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11</cp:revision>
  <dcterms:created xsi:type="dcterms:W3CDTF">2021-08-08T15:50:22Z</dcterms:created>
  <dcterms:modified xsi:type="dcterms:W3CDTF">2021-08-25T12:32:47Z</dcterms:modified>
</cp:coreProperties>
</file>