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2060848"/>
            <a:ext cx="640871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Прошедшее и будущее время глагола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1988840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мы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вставали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рано утром,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надевали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спортивные костюмы и делали зарядку. Но сегодня мы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встали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поздно, потому что вчера были на дискотеке. Мы быстро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умылись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оделись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позавтракали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7848872" cy="64633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Прочитайте текст. Глаголы читайте в будущем времени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967335"/>
            <a:ext cx="4572000" cy="8237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95536" y="1124744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Прошедшее время образуется от формы инфинитива. Вместо окончаний инфинитива 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надо писать суффикс –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окончания женского рода –А и множественного числа – 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Глаголы в прошедшем времени отвечают на вопросы: Что делал? Что сделал? Что делала? Что сделала? Что делали? Что сделали?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3" y="3140968"/>
          <a:ext cx="6984776" cy="2592288"/>
        </p:xfrm>
        <a:graphic>
          <a:graphicData uri="http://schemas.openxmlformats.org/drawingml/2006/table">
            <a:tbl>
              <a:tblPr/>
              <a:tblGrid>
                <a:gridCol w="2098039"/>
                <a:gridCol w="2332602"/>
                <a:gridCol w="2554135"/>
              </a:tblGrid>
              <a:tr h="5982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Выполнять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Он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выполня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выполня</a:t>
                      </a:r>
                      <a:r>
                        <a:rPr lang="ru-RU" sz="2400" kern="12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</a:t>
                      </a:r>
                      <a:endParaRPr lang="ru-RU" sz="2400" kern="1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Они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выполня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62880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Образуйте прошедшее время от данных глаголов</a:t>
            </a:r>
          </a:p>
          <a:p>
            <a:r>
              <a:rPr lang="ru-RU" dirty="0" smtClean="0"/>
              <a:t>Образец: получать – получал, получала, получали </a:t>
            </a:r>
          </a:p>
          <a:p>
            <a:r>
              <a:rPr lang="ru-RU" dirty="0" smtClean="0"/>
              <a:t>Играть, вспоминать, рассказывать, любить, сказать, жить, участвовать, покупать, купить, быть, хотеть, учиться, смеяться, переводить, сказать, понимать, помнить.</a:t>
            </a:r>
            <a:endParaRPr lang="ru-RU" dirty="0"/>
          </a:p>
        </p:txBody>
      </p:sp>
      <p:pic>
        <p:nvPicPr>
          <p:cNvPr id="4" name="Рисунок 3" descr="C:\Users\user\Desktop\мальчик он.jf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35972"/>
            <a:ext cx="600075" cy="71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евочка она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3514" y="3913663"/>
            <a:ext cx="786358" cy="81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дети они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7763" y="3861048"/>
            <a:ext cx="113837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268760"/>
            <a:ext cx="8064896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Вставьте вместо точек глаголы в прошедшем времени.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читать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Девушка …… письмо. В библиотеке студенты………. журналы и газеты.           Он ………….быстро и правильно. Вы …………сегодня текст?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играть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Мой брат хорошо ……….. на гитаре. Студенты …………на гитаре и пели. В школе я …………. в футбол. В этом фильме ……….. известный актёр.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8640960" cy="50119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Измените предложения так, чтобы глагол стоял во множественном числе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Утром он не завтракал. – Утром они не завтракали.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сидел на диване и смотрел телевизор. Подруга сказала, что она была в кино. В комнате стоял стол и стулья. Мой друг жил в Японии. Друг купил компьютер. Ученик отвечал правильно. На столе лежал журнал. Я обедал в столовой. Он учился читать и писать по-русски. Мальчик громко смеялся. Студент занимался в библиотеке.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628800"/>
            <a:ext cx="6480720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 предложения в прошедшем времени.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Утром мы пьём чай. Он хочет пить. В магазине я куплю рубашку. В субботу мы не учимся. Она хорошо танцует. Я перевожу текст. Мы смотрим новый фильм. На занятия я всегда беру словарь.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124744"/>
            <a:ext cx="8424936" cy="515032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БУДУЩЕЕ ВРЕМЯ ГЛАГОЛА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русском языке 2 формы будущего времени: будущее сложное и будущее простое. Будущее сложное от глаголов несовершенного вида, оно обозначает, что действие будет происходить или будет повторяться. Будущее простое от глаголов совершенного вида, оно обозначает, в будущем действие будет закончено, будет иметь результат.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Будущее сложное: глагол БЫТЬ в форме будущего времени + ИНФИНИТИВ: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 БУДУ ЧИТАТЬ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196753"/>
            <a:ext cx="734481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 предложения в будущем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занятии мы сделали упражнения и прочитали тексты. После занятий мы пообедали. Потом мы выучили слова, написали упражнения и перевели текст. В субботу она гуляла, писала письма, готовила обед. Вечером они посмотрели фильм, поиграли в футбол и позвонили домой. В университете был концерт. В нем участвовали наши студенты. Акбар и его друзья пели,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Нафиса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читала стихи,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гитаре, а Юля танцевала. После перерыва мы смотрели фильм.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ля презентации\vC2eOSIb0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904312" cy="50086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412776"/>
            <a:ext cx="8352928" cy="4893647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 предложения в настоящем и будущем времени. 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часто задавал вопросы. На уроке мы задавали вопросы, а преподаватель отвечал. Ты не слушал, когда я рассказывал. Зимой и летом студенты сдавали экзамены. Когда мы читали, мы смотрели новые слова в  словаре. Она показывала нам новые фотографии. Преподаватель объяснял урок, а студенты слушали.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588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13</cp:revision>
  <dcterms:created xsi:type="dcterms:W3CDTF">2021-08-24T23:54:31Z</dcterms:created>
  <dcterms:modified xsi:type="dcterms:W3CDTF">2021-08-25T00:20:15Z</dcterms:modified>
</cp:coreProperties>
</file>