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Для презентации\vC2eOSIb04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980728"/>
            <a:ext cx="8904312" cy="500867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619672" y="2060848"/>
            <a:ext cx="6408712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Прошедшее и будущее время глагола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Для презентации\vC2eOSIb04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980728"/>
            <a:ext cx="8904312" cy="500867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67544" y="1988840"/>
            <a:ext cx="64807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Каждый 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день мы </a:t>
            </a:r>
            <a:r>
              <a:rPr lang="ru-RU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вставали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рано утром, </a:t>
            </a:r>
            <a:r>
              <a:rPr lang="ru-RU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надевали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спортивные костюмы и делали зарядку. Но сегодня мы </a:t>
            </a:r>
            <a:r>
              <a:rPr lang="ru-RU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встали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поздно, потому что вчера были на дискотеке. Мы быстро </a:t>
            </a:r>
            <a:r>
              <a:rPr lang="ru-RU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умылись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оделись 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</a:t>
            </a:r>
            <a:r>
              <a:rPr lang="ru-RU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позавтракали</a:t>
            </a: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124744"/>
            <a:ext cx="7848872" cy="646331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Прочитайте текст. Глаголы читайте в будущем времени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Для презентации\vC2eOSIb04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980728"/>
            <a:ext cx="8904312" cy="500867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286000" y="2967335"/>
            <a:ext cx="4572000" cy="82375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Спасибо за внимание!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:\Для презентации\vC2eOSIb04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980728"/>
            <a:ext cx="8904312" cy="5008676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395536" y="1124744"/>
            <a:ext cx="813690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Прошедшее время образуется от формы инфинитива. Вместо окончаний инфинитива –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надо писать суффикс –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+ окончания женского рода –А и множественного числа – И.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Глаголы в прошедшем времени отвечают на вопросы: Что делал? Что сделал? Что делала? Что сделала? Что делали? Что сделали?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899593" y="3140968"/>
          <a:ext cx="6984776" cy="2592288"/>
        </p:xfrm>
        <a:graphic>
          <a:graphicData uri="http://schemas.openxmlformats.org/drawingml/2006/table">
            <a:tbl>
              <a:tblPr/>
              <a:tblGrid>
                <a:gridCol w="2098039"/>
                <a:gridCol w="2332602"/>
                <a:gridCol w="2554135"/>
              </a:tblGrid>
              <a:tr h="598220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Выполнять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940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Он </a:t>
                      </a:r>
                      <a:r>
                        <a:rPr lang="ru-RU" sz="2400" dirty="0" err="1">
                          <a:latin typeface="Times New Roman"/>
                          <a:ea typeface="Calibri"/>
                          <a:cs typeface="Times New Roman"/>
                        </a:rPr>
                        <a:t>выполня</a:t>
                      </a:r>
                      <a:r>
                        <a:rPr lang="ru-RU" sz="24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Она </a:t>
                      </a:r>
                      <a:r>
                        <a:rPr lang="ru-RU" sz="2400" kern="1200" dirty="0" err="1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выполня</a:t>
                      </a:r>
                      <a:r>
                        <a:rPr lang="ru-RU" sz="2400" kern="1200" dirty="0" err="1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ЛА</a:t>
                      </a:r>
                      <a:endParaRPr lang="ru-RU" sz="2400" kern="1200" dirty="0" smtClean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Они </a:t>
                      </a:r>
                      <a:r>
                        <a:rPr lang="ru-RU" sz="2400" dirty="0" err="1">
                          <a:latin typeface="Times New Roman"/>
                          <a:ea typeface="Calibri"/>
                          <a:cs typeface="Times New Roman"/>
                        </a:rPr>
                        <a:t>выполня</a:t>
                      </a:r>
                      <a:r>
                        <a:rPr lang="ru-RU" sz="2400" b="1" dirty="0" err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ЛИ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Для презентации\vC2eOSIb04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980728"/>
            <a:ext cx="8904312" cy="500867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95536" y="1628800"/>
            <a:ext cx="74168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Образуйте прошедшее время от данных глаголов</a:t>
            </a:r>
          </a:p>
          <a:p>
            <a:r>
              <a:rPr lang="ru-RU" dirty="0" smtClean="0"/>
              <a:t>Образец: получать – получал, получала, получали </a:t>
            </a:r>
          </a:p>
          <a:p>
            <a:r>
              <a:rPr lang="ru-RU" dirty="0" smtClean="0"/>
              <a:t>Играть, вспоминать, рассказывать, любить, сказать, жить, участвовать, покупать, купить, быть, хотеть, учиться, смеяться, переводить, сказать, понимать, помнить.</a:t>
            </a:r>
            <a:endParaRPr lang="ru-RU" dirty="0"/>
          </a:p>
        </p:txBody>
      </p:sp>
      <p:pic>
        <p:nvPicPr>
          <p:cNvPr id="4" name="Рисунок 3" descr="C:\Users\user\Desktop\мальчик он.jf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935972"/>
            <a:ext cx="600075" cy="717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Users\user\Desktop\девочка она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33514" y="3913663"/>
            <a:ext cx="786358" cy="811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user\Desktop\дети они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57763" y="3861048"/>
            <a:ext cx="113837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Для презентации\vC2eOSIb04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980728"/>
            <a:ext cx="8904312" cy="500867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95536" y="1268760"/>
            <a:ext cx="8064896" cy="34163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Вставьте вместо точек глаголы в прошедшем времени. </a:t>
            </a:r>
          </a:p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читать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Девушка …… письмо. В библиотеке студенты………. журналы и газеты.           Он ………….быстро и правильно. Вы …………сегодня текст?</a:t>
            </a:r>
          </a:p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играть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Мой брат хорошо ……….. на гитаре. Студенты …………на гитаре и пели. В школе я …………. в футбол. В этом фильме ……….. известный актёр.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Для презентации\vC2eOSIb04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980728"/>
            <a:ext cx="8904312" cy="500867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51520" y="980728"/>
            <a:ext cx="8640960" cy="501194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Измените предложения так, чтобы глагол стоял во множественном числе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Образец: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Утром он не завтракал. – Утром они не завтракали.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Я сидел на диване и смотрел телевизор. Подруга сказала, что она была в кино. В комнате стоял стол и стулья. Мой друг жил в Японии. Друг купил компьютер. Ученик отвечал правильно. На столе лежал журнал. Я обедал в столовой. Он учился читать и писать по-русски. Мальчик громко смеялся. Студент занимался в библиотеке.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Для презентации\vC2eOSIb04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980728"/>
            <a:ext cx="8904312" cy="500867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187624" y="1628800"/>
            <a:ext cx="6480720" cy="286232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Напишите предложения в прошедшем времени.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Утром мы пьём чай. Он хочет пить. В магазине я куплю рубашку. В субботу мы не учимся. Она хорошо танцует. Я перевожу текст. Мы смотрим новый фильм. На занятия я всегда беру словарь.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Для презентации\vC2eOSIb04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980728"/>
            <a:ext cx="8904312" cy="500867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23528" y="1124744"/>
            <a:ext cx="8424936" cy="515032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БУДУЩЕЕ ВРЕМЯ ГЛАГОЛА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русском языке 2 формы будущего времени: будущее сложное и будущее простое. Будущее сложное от глаголов несовершенного вида, оно обозначает, что действие будет происходить или будет повторяться. Будущее простое от глаголов совершенного вида, оно обозначает, в будущем действие будет закончено, будет иметь результат. 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Будущее сложное: глагол БЫТЬ в форме будущего времени + ИНФИНИТИВ: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я БУДУ ЧИТАТЬ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Для презентации\vC2eOSIb04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980728"/>
            <a:ext cx="8904312" cy="500867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11560" y="1196753"/>
            <a:ext cx="7344816" cy="452431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Напишите предложения в будущем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времени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занятии мы сделали упражнения и прочитали тексты. После занятий мы пообедали. Потом мы выучили слова, написали упражнения и перевели текст. В субботу она гуляла, писала письма, готовила обед. Вечером они посмотрели фильм, поиграли в футбол и позвонили домой. В университете был концерт. В нем участвовали наши студенты. Акбар и его друзья пели,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Нафиса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читала стихи,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Умид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играл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гитаре, а Юля танцевала. После перерыва мы смотрели фильм.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Для презентации\vC2eOSIb04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980728"/>
            <a:ext cx="8904312" cy="500867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67544" y="1412776"/>
            <a:ext cx="8352928" cy="4893647"/>
          </a:xfrm>
          <a:prstGeom prst="rect">
            <a:avLst/>
          </a:prstGeom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Напишите предложения в настоящем и будущем времени. </a:t>
            </a:r>
          </a:p>
          <a:p>
            <a:pPr>
              <a:lnSpc>
                <a:spcPct val="20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Он часто задавал вопросы. На уроке мы задавали вопросы, а преподаватель отвечал. Ты не слушал, когда я рассказывал. Зимой и летом студенты сдавали экзамены. Когда мы читали, мы смотрели новые слова в  словаре. Она показывала нам новые фотографии. Преподаватель объяснял урок, а студенты слушали.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588</Words>
  <Application>Microsoft Office PowerPoint</Application>
  <PresentationFormat>Экран (4:3)</PresentationFormat>
  <Paragraphs>33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Гульнара</dc:creator>
  <cp:lastModifiedBy>Пользователь</cp:lastModifiedBy>
  <cp:revision>13</cp:revision>
  <dcterms:created xsi:type="dcterms:W3CDTF">2021-08-24T23:54:31Z</dcterms:created>
  <dcterms:modified xsi:type="dcterms:W3CDTF">2021-08-25T00:20:15Z</dcterms:modified>
</cp:coreProperties>
</file>