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7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XWcjVuncJbM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2685" y="1051152"/>
            <a:ext cx="8963811" cy="504214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03648" y="1772817"/>
            <a:ext cx="5454352" cy="1953868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2. Местоимения. Указательные местоимения   </a:t>
            </a: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этот, эта, это, эти, тот.</a:t>
            </a:r>
            <a:endParaRPr lang="en-US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XWcjVuncJbM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2685" y="1051152"/>
            <a:ext cx="8963811" cy="504214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95605" y="476885"/>
            <a:ext cx="1928495" cy="2861310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Местоимения:</a:t>
            </a:r>
            <a:endParaRPr lang="ru-RU" dirty="0" smtClean="0"/>
          </a:p>
          <a:p>
            <a:pPr algn="just"/>
            <a:r>
              <a:rPr lang="ru-RU" dirty="0" smtClean="0"/>
              <a:t>Я </a:t>
            </a:r>
            <a:endParaRPr lang="ru-RU" dirty="0" smtClean="0"/>
          </a:p>
          <a:p>
            <a:pPr algn="just"/>
            <a:r>
              <a:rPr lang="ru-RU" dirty="0" smtClean="0"/>
              <a:t>Ты</a:t>
            </a:r>
            <a:endParaRPr lang="ru-RU" dirty="0" smtClean="0"/>
          </a:p>
          <a:p>
            <a:pPr algn="just"/>
            <a:r>
              <a:rPr lang="ru-RU" dirty="0" smtClean="0"/>
              <a:t>Он</a:t>
            </a:r>
            <a:endParaRPr lang="ru-RU" dirty="0" smtClean="0"/>
          </a:p>
          <a:p>
            <a:pPr algn="just"/>
            <a:r>
              <a:rPr lang="ru-RU" dirty="0" smtClean="0"/>
              <a:t>Она</a:t>
            </a:r>
            <a:endParaRPr lang="ru-RU" dirty="0" smtClean="0"/>
          </a:p>
          <a:p>
            <a:pPr algn="just"/>
            <a:r>
              <a:rPr lang="ru-RU" dirty="0" smtClean="0"/>
              <a:t>Оно</a:t>
            </a:r>
            <a:endParaRPr lang="ru-RU" dirty="0" smtClean="0"/>
          </a:p>
          <a:p>
            <a:pPr algn="just"/>
            <a:r>
              <a:rPr lang="ru-RU" dirty="0" smtClean="0"/>
              <a:t>Мы</a:t>
            </a:r>
            <a:endParaRPr lang="ru-RU" dirty="0" smtClean="0"/>
          </a:p>
          <a:p>
            <a:pPr algn="just"/>
            <a:r>
              <a:rPr lang="ru-RU" dirty="0" smtClean="0"/>
              <a:t>Вы</a:t>
            </a:r>
            <a:endParaRPr lang="ru-RU" dirty="0" smtClean="0"/>
          </a:p>
          <a:p>
            <a:pPr algn="just"/>
            <a:r>
              <a:rPr lang="ru-RU" dirty="0" smtClean="0"/>
              <a:t>Они</a:t>
            </a:r>
            <a:endParaRPr lang="ru-RU" dirty="0" smtClean="0"/>
          </a:p>
          <a:p>
            <a:pPr algn="just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31841" y="476672"/>
            <a:ext cx="4752527" cy="1224136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Указательные местоимения.</a:t>
            </a:r>
            <a:endParaRPr lang="ru-RU" dirty="0" smtClean="0"/>
          </a:p>
          <a:p>
            <a:r>
              <a:rPr lang="ru-RU" dirty="0" smtClean="0"/>
              <a:t>Указательные местоимения указывают на предмет (человека), выделяют один предмет из нескольких.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31840" y="1988840"/>
            <a:ext cx="3384376" cy="2031325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Местоимения </a:t>
            </a:r>
            <a:r>
              <a:rPr lang="ru-RU" dirty="0" smtClean="0">
                <a:solidFill>
                  <a:srgbClr val="C00000"/>
                </a:solidFill>
              </a:rPr>
              <a:t>этот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C00000"/>
                </a:solidFill>
              </a:rPr>
              <a:t>эта</a:t>
            </a:r>
            <a:r>
              <a:rPr lang="ru-RU" dirty="0" smtClean="0"/>
              <a:t>,  </a:t>
            </a:r>
            <a:r>
              <a:rPr lang="ru-RU" dirty="0" smtClean="0">
                <a:solidFill>
                  <a:srgbClr val="C00000"/>
                </a:solidFill>
              </a:rPr>
              <a:t>это </a:t>
            </a:r>
            <a:r>
              <a:rPr lang="ru-RU" dirty="0" smtClean="0"/>
              <a:t>указывают на предмет, который находится близко, или на такой, о котором только что говорилось, о котором уже известно. Местоимение</a:t>
            </a:r>
            <a:r>
              <a:rPr lang="ru-RU" dirty="0" smtClean="0">
                <a:solidFill>
                  <a:srgbClr val="FF0000"/>
                </a:solidFill>
              </a:rPr>
              <a:t> этот </a:t>
            </a:r>
            <a:r>
              <a:rPr lang="ru-RU" dirty="0" smtClean="0"/>
              <a:t>отвечает на вопрос </a:t>
            </a:r>
            <a:r>
              <a:rPr lang="ru-RU" dirty="0" smtClean="0">
                <a:solidFill>
                  <a:srgbClr val="FF0000"/>
                </a:solidFill>
              </a:rPr>
              <a:t>какой? 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4293096"/>
            <a:ext cx="633670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C00000"/>
                </a:solidFill>
              </a:rPr>
              <a:t>ЭТОТ </a:t>
            </a:r>
            <a:r>
              <a:rPr lang="ru-RU" dirty="0" smtClean="0"/>
              <a:t>дом находится в центре.  (мужской род)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C00000"/>
                </a:solidFill>
              </a:rPr>
              <a:t>ЭТА </a:t>
            </a:r>
            <a:r>
              <a:rPr lang="ru-RU" dirty="0" smtClean="0"/>
              <a:t>школа находится в центре. (женский род)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C00000"/>
                </a:solidFill>
              </a:rPr>
              <a:t>ЭТО </a:t>
            </a:r>
            <a:r>
              <a:rPr lang="ru-RU" dirty="0" smtClean="0"/>
              <a:t>здание находится в центре. (средний род)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XWcjVuncJbM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2685" y="1051152"/>
            <a:ext cx="8963811" cy="504214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971600" y="404664"/>
            <a:ext cx="6552727" cy="830997"/>
          </a:xfrm>
          <a:prstGeom prst="rect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Давайте потренируемся. Заполните пропуски указательными местоимениями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этот,  эта,  это.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412776"/>
            <a:ext cx="5040560" cy="5078313"/>
          </a:xfrm>
          <a:prstGeom prst="rect">
            <a:avLst/>
          </a:prstGeom>
          <a:ln w="28575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… книга  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… дом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… окно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… стол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 … яблоко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… ананас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… клубника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… паспорт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… место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… работа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… диплом</a:t>
            </a:r>
            <a:endParaRPr lang="ru-RU" dirty="0" smtClean="0"/>
          </a:p>
          <a:p>
            <a:pPr>
              <a:lnSpc>
                <a:spcPct val="150000"/>
              </a:lnSpc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XWcjVuncJbM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1052736"/>
            <a:ext cx="8963811" cy="504214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47664" y="476672"/>
            <a:ext cx="56166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Вставьте местоимение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нужной форме.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3" y="2780928"/>
            <a:ext cx="5616623" cy="341632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стоит …  зеркало?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 пишем … упражнение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стоит … книга?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студент хорошо играет в футбол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называется … город?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1340768"/>
            <a:ext cx="3312368" cy="1169551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мужской род, он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женский род, она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средний род, оно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XWcjVuncJbM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2685" y="1051152"/>
            <a:ext cx="8963811" cy="504214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03648" y="1628800"/>
            <a:ext cx="6315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966</Words>
  <Application>WPS Presentation</Application>
  <PresentationFormat>Экран (4:3)</PresentationFormat>
  <Paragraphs>53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Тема Office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Гульнара</dc:creator>
  <cp:lastModifiedBy>User</cp:lastModifiedBy>
  <cp:revision>26</cp:revision>
  <dcterms:created xsi:type="dcterms:W3CDTF">2021-07-10T09:34:00Z</dcterms:created>
  <dcterms:modified xsi:type="dcterms:W3CDTF">2021-07-10T13:20:25Z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1049-11.2.0.10200</vt:lpwstr>
  </property>
</Properties>
</file>