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6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97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08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72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7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86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21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8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4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2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60BFA-CE14-422D-9B57-A8F9AE4D302B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40490-D555-450B-9CFA-C66935628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3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go.mail.ru/search_images?q=%D0%B0%D0%BF%D0%BF%D0%B0%D1%80%D0%B0%D1%82%D0%BD%D1%8B%D0%B9%20%D0%BC%D0%B0%D0%BD%D0%B8%D0%BA%D1%8E%D1%80%20%20%D0%BC%D0%B5%D1%82%D0%B0%D0%BB%D0%B8%D1%87%D0%B5%D1%81%D0%BA%D0%B8%D0%B5%20%20%D0%BD%D0%B0%D1%81%D0%B0%D0%B4%D0%BA%D0%B8&amp;src=go&amp;gp=843253&amp;fr=ps&amp;sbmt=1630997449362&amp;hasnavig=0#urlhash=245176567074640191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96100" y="998692"/>
            <a:ext cx="4381500" cy="5135407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19- </a:t>
            </a:r>
            <a:r>
              <a:rPr lang="en-US" sz="2000" b="1" dirty="0" err="1"/>
              <a:t>Mavzu</a:t>
            </a:r>
            <a:r>
              <a:rPr lang="en-US" sz="2000" b="1" dirty="0"/>
              <a:t>: Apparat </a:t>
            </a:r>
            <a:r>
              <a:rPr lang="en-US" sz="2000" b="1" dirty="0" err="1"/>
              <a:t>manikyuri</a:t>
            </a:r>
            <a:endParaRPr lang="ru-RU" sz="2000" dirty="0"/>
          </a:p>
          <a:p>
            <a:r>
              <a:rPr lang="en-US" sz="2000" dirty="0"/>
              <a:t>Bu ham </a:t>
            </a:r>
            <a:r>
              <a:rPr lang="en-US" sz="2000" dirty="0" err="1"/>
              <a:t>manikyurning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turi</a:t>
            </a:r>
            <a:r>
              <a:rPr lang="en-US" sz="2000" dirty="0"/>
              <a:t> </a:t>
            </a:r>
            <a:r>
              <a:rPr lang="en-US" sz="2000" dirty="0" err="1"/>
              <a:t>bo‘lib</a:t>
            </a:r>
            <a:r>
              <a:rPr lang="en-US" sz="2000" dirty="0"/>
              <a:t>, </a:t>
            </a:r>
            <a:r>
              <a:rPr lang="en-US" sz="2000" dirty="0" err="1"/>
              <a:t>unda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kutikula</a:t>
            </a:r>
            <a:r>
              <a:rPr lang="en-US" sz="2000" dirty="0"/>
              <a:t> </a:t>
            </a:r>
            <a:r>
              <a:rPr lang="en-US" sz="2000" dirty="0" err="1"/>
              <a:t>mexanik</a:t>
            </a:r>
            <a:r>
              <a:rPr lang="en-US" sz="2000" dirty="0"/>
              <a:t> </a:t>
            </a:r>
            <a:r>
              <a:rPr lang="en-US" sz="2000" dirty="0" err="1"/>
              <a:t>mashina</a:t>
            </a:r>
            <a:r>
              <a:rPr lang="en-US" sz="2000" dirty="0"/>
              <a:t> </a:t>
            </a:r>
            <a:r>
              <a:rPr lang="en-US" sz="2000" dirty="0" err="1"/>
              <a:t>yordamida</a:t>
            </a:r>
            <a:r>
              <a:rPr lang="en-US" sz="2000" dirty="0"/>
              <a:t> </a:t>
            </a:r>
            <a:r>
              <a:rPr lang="en-US" sz="2000" dirty="0" err="1"/>
              <a:t>kesiladi</a:t>
            </a:r>
            <a:r>
              <a:rPr lang="en-US" sz="2000" dirty="0"/>
              <a:t>. Bu </a:t>
            </a:r>
            <a:r>
              <a:rPr lang="en-US" sz="2000" dirty="0" err="1"/>
              <a:t>usul</a:t>
            </a:r>
            <a:r>
              <a:rPr lang="en-US" sz="2000" dirty="0"/>
              <a:t> </a:t>
            </a:r>
            <a:r>
              <a:rPr lang="en-US" sz="2000" dirty="0" err="1"/>
              <a:t>bizga</a:t>
            </a:r>
            <a:r>
              <a:rPr lang="en-US" sz="2000" dirty="0"/>
              <a:t> </a:t>
            </a:r>
            <a:r>
              <a:rPr lang="en-US" sz="2000" dirty="0" err="1"/>
              <a:t>Germaniyadan</a:t>
            </a:r>
            <a:r>
              <a:rPr lang="en-US" sz="2000" dirty="0"/>
              <a:t> </a:t>
            </a:r>
            <a:r>
              <a:rPr lang="en-US" sz="2000" dirty="0" err="1"/>
              <a:t>kirib</a:t>
            </a:r>
            <a:r>
              <a:rPr lang="en-US" sz="2000" dirty="0"/>
              <a:t> </a:t>
            </a:r>
            <a:r>
              <a:rPr lang="en-US" sz="2000" dirty="0" err="1"/>
              <a:t>kelgan</a:t>
            </a:r>
            <a:r>
              <a:rPr lang="en-US" sz="2000" dirty="0"/>
              <a:t>. </a:t>
            </a:r>
            <a:r>
              <a:rPr lang="en-US" sz="2000" dirty="0" err="1"/>
              <a:t>Tartibsevar</a:t>
            </a:r>
            <a:r>
              <a:rPr lang="en-US" sz="2000" dirty="0"/>
              <a:t> </a:t>
            </a:r>
            <a:r>
              <a:rPr lang="en-US" sz="2000" dirty="0" err="1"/>
              <a:t>nemis</a:t>
            </a:r>
            <a:r>
              <a:rPr lang="en-US" sz="2000" dirty="0"/>
              <a:t> </a:t>
            </a:r>
            <a:r>
              <a:rPr lang="en-US" sz="2000" dirty="0" err="1"/>
              <a:t>xalqi</a:t>
            </a:r>
            <a:r>
              <a:rPr lang="en-US" sz="2000" dirty="0"/>
              <a:t> </a:t>
            </a:r>
            <a:r>
              <a:rPr lang="en-US" sz="2000" dirty="0" err="1"/>
              <a:t>amaliyot</a:t>
            </a:r>
            <a:r>
              <a:rPr lang="en-US" sz="2000" dirty="0"/>
              <a:t> </a:t>
            </a:r>
            <a:r>
              <a:rPr lang="en-US" sz="2000" dirty="0" err="1"/>
              <a:t>vaqtini</a:t>
            </a:r>
            <a:r>
              <a:rPr lang="en-US" sz="2000" dirty="0"/>
              <a:t> </a:t>
            </a:r>
            <a:r>
              <a:rPr lang="en-US" sz="2000" dirty="0" err="1"/>
              <a:t>qisqartirish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manikyurning</a:t>
            </a:r>
            <a:r>
              <a:rPr lang="en-US" sz="2000" dirty="0"/>
              <a:t> </a:t>
            </a:r>
            <a:r>
              <a:rPr lang="en-US" sz="2000" dirty="0" err="1"/>
              <a:t>kamroq</a:t>
            </a:r>
            <a:r>
              <a:rPr lang="en-US" sz="2000" dirty="0"/>
              <a:t> </a:t>
            </a:r>
            <a:r>
              <a:rPr lang="en-US" sz="2000" dirty="0" err="1"/>
              <a:t>shikast</a:t>
            </a:r>
            <a:r>
              <a:rPr lang="en-US" sz="2000" dirty="0"/>
              <a:t> </a:t>
            </a:r>
            <a:r>
              <a:rPr lang="en-US" sz="2000" dirty="0" err="1"/>
              <a:t>yetkazadigan</a:t>
            </a:r>
            <a:r>
              <a:rPr lang="en-US" sz="2000" dirty="0"/>
              <a:t> </a:t>
            </a:r>
            <a:r>
              <a:rPr lang="en-US" sz="2000" dirty="0" err="1"/>
              <a:t>usulini</a:t>
            </a:r>
            <a:r>
              <a:rPr lang="en-US" sz="2000" dirty="0"/>
              <a:t> </a:t>
            </a:r>
            <a:r>
              <a:rPr lang="en-US" sz="2000" dirty="0" err="1"/>
              <a:t>topdilar</a:t>
            </a:r>
            <a:r>
              <a:rPr lang="en-US" sz="2000" dirty="0"/>
              <a:t>. Agar </a:t>
            </a:r>
            <a:r>
              <a:rPr lang="en-US" sz="2000" dirty="0" err="1"/>
              <a:t>siz</a:t>
            </a:r>
            <a:r>
              <a:rPr lang="en-US" sz="2000" dirty="0"/>
              <a:t> </a:t>
            </a:r>
            <a:r>
              <a:rPr lang="en-US" sz="2000" dirty="0" err="1"/>
              <a:t>qaychi</a:t>
            </a:r>
            <a:r>
              <a:rPr lang="en-US" sz="2000" dirty="0"/>
              <a:t> </a:t>
            </a:r>
            <a:r>
              <a:rPr lang="en-US" sz="2000" dirty="0" err="1"/>
              <a:t>tasodifan</a:t>
            </a:r>
            <a:r>
              <a:rPr lang="en-US" sz="2000" dirty="0"/>
              <a:t> </a:t>
            </a:r>
            <a:r>
              <a:rPr lang="en-US" sz="2000" dirty="0" err="1"/>
              <a:t>terini</a:t>
            </a:r>
            <a:r>
              <a:rPr lang="en-US" sz="2000" dirty="0"/>
              <a:t> </a:t>
            </a:r>
            <a:r>
              <a:rPr lang="en-US" sz="2000" dirty="0" err="1"/>
              <a:t>kesib</a:t>
            </a:r>
            <a:r>
              <a:rPr lang="en-US" sz="2000" dirty="0"/>
              <a:t> </a:t>
            </a:r>
            <a:r>
              <a:rPr lang="en-US" sz="2000" dirty="0" err="1"/>
              <a:t>ketishi</a:t>
            </a:r>
            <a:r>
              <a:rPr lang="uz-Cyrl-UZ" sz="2000" dirty="0"/>
              <a:t>т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noqulayliklarni</a:t>
            </a:r>
            <a:r>
              <a:rPr lang="en-US" sz="2000" dirty="0"/>
              <a:t> </a:t>
            </a:r>
            <a:r>
              <a:rPr lang="en-US" sz="2000" dirty="0" err="1"/>
              <a:t>yomon</a:t>
            </a:r>
            <a:r>
              <a:rPr lang="en-US" sz="2000" dirty="0"/>
              <a:t> </a:t>
            </a:r>
            <a:r>
              <a:rPr lang="en-US" sz="2000" dirty="0" err="1"/>
              <a:t>ko‘rsangiz</a:t>
            </a:r>
            <a:r>
              <a:rPr lang="en-US" sz="2000" dirty="0"/>
              <a:t>, u </a:t>
            </a:r>
            <a:r>
              <a:rPr lang="en-US" sz="2000" dirty="0" err="1"/>
              <a:t>holda</a:t>
            </a:r>
            <a:r>
              <a:rPr lang="en-US" sz="2000" dirty="0"/>
              <a:t> apparat </a:t>
            </a:r>
            <a:r>
              <a:rPr lang="en-US" sz="2000" dirty="0" err="1"/>
              <a:t>manikyuri</a:t>
            </a:r>
            <a:r>
              <a:rPr lang="en-US" sz="2000" dirty="0"/>
              <a:t> </a:t>
            </a:r>
            <a:r>
              <a:rPr lang="en-US" sz="2000" dirty="0" err="1"/>
              <a:t>aynan</a:t>
            </a:r>
            <a:r>
              <a:rPr lang="en-US" sz="2000" dirty="0"/>
              <a:t> </a:t>
            </a:r>
            <a:r>
              <a:rPr lang="en-US" sz="2000" dirty="0" err="1"/>
              <a:t>siz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endParaRPr lang="ru-RU" sz="2000" dirty="0"/>
          </a:p>
        </p:txBody>
      </p:sp>
      <p:pic>
        <p:nvPicPr>
          <p:cNvPr id="1026" name="Picture 2" descr="https://ecolespb.ru/files/2016/04/09cd8babff73ea78febf256c7790d7e3_thumbs/317x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998693"/>
            <a:ext cx="5521325" cy="43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03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2300" y="895350"/>
            <a:ext cx="4381500" cy="5281613"/>
          </a:xfrm>
        </p:spPr>
        <p:txBody>
          <a:bodyPr>
            <a:normAutofit/>
          </a:bodyPr>
          <a:lstStyle/>
          <a:p>
            <a:r>
              <a:rPr lang="en-US" sz="1800" dirty="0" err="1"/>
              <a:t>Klassik</a:t>
            </a:r>
            <a:r>
              <a:rPr lang="en-US" sz="1800" dirty="0"/>
              <a:t> </a:t>
            </a:r>
            <a:r>
              <a:rPr lang="en-US" sz="1800" dirty="0" err="1"/>
              <a:t>manikyurning</a:t>
            </a:r>
            <a:r>
              <a:rPr lang="en-US" sz="1800" dirty="0"/>
              <a:t> apparat </a:t>
            </a:r>
            <a:r>
              <a:rPr lang="en-US" sz="1800" dirty="0" err="1"/>
              <a:t>manikyuridan</a:t>
            </a:r>
            <a:r>
              <a:rPr lang="en-US" sz="1800" dirty="0"/>
              <a:t> </a:t>
            </a:r>
            <a:r>
              <a:rPr lang="en-US" sz="1800" dirty="0" err="1"/>
              <a:t>farqi</a:t>
            </a:r>
            <a:r>
              <a:rPr lang="en-US" sz="1800" dirty="0"/>
              <a:t> </a:t>
            </a:r>
            <a:r>
              <a:rPr lang="en-US" sz="1800" dirty="0" err="1"/>
              <a:t>shundaki</a:t>
            </a:r>
            <a:r>
              <a:rPr lang="en-US" sz="1800" dirty="0"/>
              <a:t>, </a:t>
            </a:r>
            <a:r>
              <a:rPr lang="en-US" sz="1800" dirty="0" err="1"/>
              <a:t>bunda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</a:t>
            </a:r>
            <a:r>
              <a:rPr lang="en-US" sz="1800" dirty="0"/>
              <a:t> </a:t>
            </a:r>
            <a:r>
              <a:rPr lang="en-US" sz="1800" dirty="0" err="1"/>
              <a:t>yonidagi</a:t>
            </a:r>
            <a:r>
              <a:rPr lang="en-US" sz="1800" dirty="0"/>
              <a:t> </a:t>
            </a:r>
            <a:r>
              <a:rPr lang="en-US" sz="1800" dirty="0" err="1"/>
              <a:t>teri</a:t>
            </a:r>
            <a:r>
              <a:rPr lang="en-US" sz="1800" dirty="0"/>
              <a:t> </a:t>
            </a:r>
            <a:r>
              <a:rPr lang="en-US" sz="1800" dirty="0" err="1"/>
              <a:t>qirqilmaydi</a:t>
            </a:r>
            <a:r>
              <a:rPr lang="en-US" sz="1800" dirty="0"/>
              <a:t>, </a:t>
            </a:r>
            <a:r>
              <a:rPr lang="en-US" sz="1800" dirty="0" err="1"/>
              <a:t>balki</a:t>
            </a:r>
            <a:r>
              <a:rPr lang="en-US" sz="1800" dirty="0"/>
              <a:t> </a:t>
            </a:r>
            <a:r>
              <a:rPr lang="en-US" sz="1800" dirty="0" err="1"/>
              <a:t>kesuvchi</a:t>
            </a:r>
            <a:r>
              <a:rPr lang="en-US" sz="1800" dirty="0"/>
              <a:t> deb </a:t>
            </a:r>
            <a:r>
              <a:rPr lang="en-US" sz="1800" dirty="0" err="1"/>
              <a:t>nomlangan</a:t>
            </a:r>
            <a:r>
              <a:rPr lang="en-US" sz="1800" dirty="0"/>
              <a:t> </a:t>
            </a:r>
            <a:r>
              <a:rPr lang="en-US" sz="1800" dirty="0" err="1"/>
              <a:t>qolip</a:t>
            </a:r>
            <a:r>
              <a:rPr lang="en-US" sz="1800" dirty="0"/>
              <a:t> </a:t>
            </a:r>
            <a:r>
              <a:rPr lang="en-US" sz="1800" dirty="0" err="1"/>
              <a:t>yordamida</a:t>
            </a:r>
            <a:r>
              <a:rPr lang="en-US" sz="1800" dirty="0"/>
              <a:t> </a:t>
            </a:r>
            <a:r>
              <a:rPr lang="en-US" sz="1800" dirty="0" err="1"/>
              <a:t>olib</a:t>
            </a:r>
            <a:r>
              <a:rPr lang="en-US" sz="1800" dirty="0"/>
              <a:t> </a:t>
            </a:r>
            <a:r>
              <a:rPr lang="en-US" sz="1800" dirty="0" err="1"/>
              <a:t>tashlanadi</a:t>
            </a:r>
            <a:r>
              <a:rPr lang="en-US" sz="1800" dirty="0"/>
              <a:t>. </a:t>
            </a:r>
            <a:r>
              <a:rPr lang="en-US" sz="1800" dirty="0" err="1"/>
              <a:t>Aynan</a:t>
            </a:r>
            <a:r>
              <a:rPr lang="en-US" sz="1800" dirty="0"/>
              <a:t> </a:t>
            </a:r>
            <a:r>
              <a:rPr lang="en-US" sz="1800" dirty="0" err="1"/>
              <a:t>shuning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ham apparat </a:t>
            </a:r>
            <a:r>
              <a:rPr lang="en-US" sz="1800" dirty="0" err="1"/>
              <a:t>manikyuri</a:t>
            </a:r>
            <a:r>
              <a:rPr lang="en-US" sz="1800" dirty="0"/>
              <a:t> </a:t>
            </a:r>
            <a:r>
              <a:rPr lang="en-US" sz="1800" dirty="0" err="1"/>
              <a:t>xavfsiz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tezkor</a:t>
            </a:r>
            <a:r>
              <a:rPr lang="en-US" sz="1800" dirty="0"/>
              <a:t> deb </a:t>
            </a:r>
            <a:r>
              <a:rPr lang="en-US" sz="1800" dirty="0" err="1"/>
              <a:t>nomlanadi</a:t>
            </a:r>
            <a:r>
              <a:rPr lang="en-US" sz="1800" dirty="0"/>
              <a:t>;</a:t>
            </a:r>
            <a:endParaRPr lang="ru-RU" sz="1800" dirty="0"/>
          </a:p>
          <a:p>
            <a:r>
              <a:rPr lang="en-US" sz="1800" dirty="0" err="1" smtClean="0"/>
              <a:t>Klassikadan</a:t>
            </a:r>
            <a:r>
              <a:rPr lang="en-US" sz="1800" dirty="0" smtClean="0"/>
              <a:t> </a:t>
            </a:r>
            <a:r>
              <a:rPr lang="en-US" sz="1800" dirty="0" err="1" smtClean="0"/>
              <a:t>ikkinchi</a:t>
            </a:r>
            <a:r>
              <a:rPr lang="en-US" sz="1800" dirty="0" smtClean="0"/>
              <a:t> </a:t>
            </a:r>
            <a:r>
              <a:rPr lang="en-US" sz="1800" dirty="0" err="1" smtClean="0"/>
              <a:t>farqi</a:t>
            </a:r>
            <a:r>
              <a:rPr lang="en-US" sz="1800" dirty="0" smtClean="0"/>
              <a:t> </a:t>
            </a:r>
            <a:r>
              <a:rPr lang="en-US" sz="1800" dirty="0" err="1" smtClean="0"/>
              <a:t>shundaki</a:t>
            </a:r>
            <a:r>
              <a:rPr lang="en-US" sz="1800" dirty="0" smtClean="0"/>
              <a:t>, </a:t>
            </a:r>
            <a:r>
              <a:rPr lang="en-US" sz="1800" dirty="0" err="1" smtClean="0"/>
              <a:t>barcha</a:t>
            </a:r>
            <a:r>
              <a:rPr lang="en-US" sz="1800" dirty="0" smtClean="0"/>
              <a:t> </a:t>
            </a:r>
            <a:r>
              <a:rPr lang="en-US" sz="1800" dirty="0" err="1" smtClean="0"/>
              <a:t>manipulatsiya</a:t>
            </a:r>
            <a:r>
              <a:rPr lang="en-US" sz="1800" dirty="0" smtClean="0"/>
              <a:t> </a:t>
            </a:r>
            <a:r>
              <a:rPr lang="en-US" sz="1800" dirty="0" err="1" smtClean="0"/>
              <a:t>quruq</a:t>
            </a:r>
            <a:r>
              <a:rPr lang="en-US" sz="1800" dirty="0" smtClean="0"/>
              <a:t> </a:t>
            </a:r>
            <a:r>
              <a:rPr lang="en-US" sz="1800" dirty="0" err="1" smtClean="0"/>
              <a:t>terida</a:t>
            </a:r>
            <a:r>
              <a:rPr lang="en-US" sz="1800" dirty="0" smtClean="0"/>
              <a:t> </a:t>
            </a:r>
            <a:r>
              <a:rPr lang="en-US" sz="1800" dirty="0" err="1" smtClean="0"/>
              <a:t>amalga</a:t>
            </a:r>
            <a:r>
              <a:rPr lang="en-US" sz="1800" dirty="0" smtClean="0"/>
              <a:t> </a:t>
            </a:r>
            <a:r>
              <a:rPr lang="en-US" sz="1800" dirty="0" err="1" smtClean="0"/>
              <a:t>oshiriladi</a:t>
            </a:r>
            <a:r>
              <a:rPr lang="en-US" sz="1800" dirty="0" smtClean="0"/>
              <a:t>, </a:t>
            </a:r>
            <a:r>
              <a:rPr lang="en-US" sz="1800" dirty="0" err="1" smtClean="0"/>
              <a:t>ya’ni</a:t>
            </a:r>
            <a:r>
              <a:rPr lang="en-US" sz="1800" dirty="0" smtClean="0"/>
              <a:t> </a:t>
            </a:r>
            <a:r>
              <a:rPr lang="en-US" sz="1800" dirty="0" err="1" smtClean="0"/>
              <a:t>ivitish</a:t>
            </a:r>
            <a:r>
              <a:rPr lang="en-US" sz="1800" dirty="0" smtClean="0"/>
              <a:t> </a:t>
            </a:r>
            <a:r>
              <a:rPr lang="en-US" sz="1800" dirty="0" err="1" smtClean="0"/>
              <a:t>bosqichi</a:t>
            </a:r>
            <a:r>
              <a:rPr lang="en-US" sz="1800" dirty="0" smtClean="0"/>
              <a:t> </a:t>
            </a:r>
            <a:r>
              <a:rPr lang="en-US" sz="1800" dirty="0" err="1" smtClean="0"/>
              <a:t>chiqarib</a:t>
            </a:r>
            <a:r>
              <a:rPr lang="en-US" sz="1800" dirty="0" smtClean="0"/>
              <a:t> </a:t>
            </a:r>
            <a:r>
              <a:rPr lang="en-US" sz="1800" dirty="0" err="1" smtClean="0"/>
              <a:t>tashlanadi</a:t>
            </a:r>
            <a:r>
              <a:rPr lang="en-US" sz="1800" dirty="0" smtClean="0"/>
              <a:t>. Bu </a:t>
            </a:r>
            <a:r>
              <a:rPr lang="en-US" sz="1800" dirty="0" err="1" smtClean="0"/>
              <a:t>vannalar</a:t>
            </a:r>
            <a:r>
              <a:rPr lang="en-US" sz="1800" dirty="0" smtClean="0"/>
              <a:t>, </a:t>
            </a:r>
            <a:r>
              <a:rPr lang="en-US" sz="1800" dirty="0" err="1" smtClean="0"/>
              <a:t>vanna</a:t>
            </a:r>
            <a:r>
              <a:rPr lang="en-US" sz="1800" dirty="0" smtClean="0"/>
              <a:t> </a:t>
            </a:r>
            <a:r>
              <a:rPr lang="en-US" sz="1800" dirty="0" err="1" smtClean="0"/>
              <a:t>tuzlari</a:t>
            </a:r>
            <a:r>
              <a:rPr lang="en-US" sz="1800" dirty="0" smtClean="0"/>
              <a:t>, </a:t>
            </a:r>
            <a:r>
              <a:rPr lang="en-US" sz="1800" dirty="0" err="1" smtClean="0"/>
              <a:t>bir</a:t>
            </a:r>
            <a:r>
              <a:rPr lang="en-US" sz="1800" dirty="0" smtClean="0"/>
              <a:t> </a:t>
            </a:r>
            <a:r>
              <a:rPr lang="en-US" sz="1800" dirty="0" err="1" smtClean="0"/>
              <a:t>martalik</a:t>
            </a:r>
            <a:r>
              <a:rPr lang="en-US" sz="1800" dirty="0" smtClean="0"/>
              <a:t> </a:t>
            </a:r>
            <a:r>
              <a:rPr lang="en-US" sz="1800" dirty="0" err="1" smtClean="0"/>
              <a:t>paketlar</a:t>
            </a:r>
            <a:r>
              <a:rPr lang="en-US" sz="1800" dirty="0" smtClean="0"/>
              <a:t> </a:t>
            </a:r>
            <a:r>
              <a:rPr lang="en-US" sz="1800" dirty="0" err="1" smtClean="0"/>
              <a:t>va</a:t>
            </a:r>
            <a:r>
              <a:rPr lang="en-US" sz="1800" dirty="0" smtClean="0"/>
              <a:t> </a:t>
            </a:r>
            <a:r>
              <a:rPr lang="en-US" sz="1800" dirty="0" err="1" smtClean="0"/>
              <a:t>suvni</a:t>
            </a:r>
            <a:r>
              <a:rPr lang="en-US" sz="1800" dirty="0" smtClean="0"/>
              <a:t> </a:t>
            </a:r>
            <a:r>
              <a:rPr lang="en-US" sz="1800" dirty="0" err="1" smtClean="0"/>
              <a:t>tejashingiz</a:t>
            </a:r>
            <a:r>
              <a:rPr lang="en-US" sz="1800" dirty="0" smtClean="0"/>
              <a:t> </a:t>
            </a:r>
            <a:r>
              <a:rPr lang="en-US" sz="1800" dirty="0" err="1" smtClean="0"/>
              <a:t>mumkinligini</a:t>
            </a:r>
            <a:r>
              <a:rPr lang="en-US" sz="1800" dirty="0" smtClean="0"/>
              <a:t> </a:t>
            </a:r>
            <a:r>
              <a:rPr lang="en-US" sz="1800" dirty="0" err="1" smtClean="0"/>
              <a:t>anglatadi</a:t>
            </a:r>
            <a:r>
              <a:rPr lang="uz-Cyrl-UZ" sz="1800" dirty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https://krasivye-ruchki.ru/wp-content/uploads/2012/03/apparatnyi-manikyur-vidyeo-uro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4" y="895350"/>
            <a:ext cx="5883275" cy="441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84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905250"/>
            <a:ext cx="9867900" cy="2214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                    </a:t>
            </a:r>
            <a:r>
              <a:rPr lang="en-US" b="1" dirty="0" err="1" smtClean="0"/>
              <a:t>Kimlarga</a:t>
            </a:r>
            <a:r>
              <a:rPr lang="en-US" b="1" dirty="0" smtClean="0"/>
              <a:t> </a:t>
            </a:r>
            <a:r>
              <a:rPr lang="en-US" b="1" dirty="0" err="1"/>
              <a:t>tavsiya</a:t>
            </a:r>
            <a:r>
              <a:rPr lang="en-US" b="1" dirty="0"/>
              <a:t> </a:t>
            </a:r>
            <a:r>
              <a:rPr lang="en-US" b="1" dirty="0" err="1"/>
              <a:t>etiladi</a:t>
            </a:r>
            <a:r>
              <a:rPr lang="en-US" b="1" dirty="0"/>
              <a:t>?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ru-RU" dirty="0"/>
          </a:p>
          <a:p>
            <a:r>
              <a:rPr lang="en-US" dirty="0" err="1"/>
              <a:t>Quruq</a:t>
            </a:r>
            <a:r>
              <a:rPr lang="en-US" dirty="0"/>
              <a:t> </a:t>
            </a:r>
            <a:r>
              <a:rPr lang="en-US" dirty="0" err="1"/>
              <a:t>teri</a:t>
            </a:r>
            <a:r>
              <a:rPr lang="en-US" dirty="0"/>
              <a:t> </a:t>
            </a:r>
            <a:r>
              <a:rPr lang="en-US" dirty="0" err="1"/>
              <a:t>egalari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qon</a:t>
            </a:r>
            <a:r>
              <a:rPr lang="en-US" dirty="0"/>
              <a:t> </a:t>
            </a:r>
            <a:r>
              <a:rPr lang="en-US" dirty="0" err="1"/>
              <a:t>tomirlari</a:t>
            </a:r>
            <a:r>
              <a:rPr lang="en-US" dirty="0"/>
              <a:t> </a:t>
            </a:r>
            <a:r>
              <a:rPr lang="en-US" dirty="0" err="1"/>
              <a:t>yetarlicha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joylashganlarga</a:t>
            </a:r>
            <a:r>
              <a:rPr lang="en-US" dirty="0"/>
              <a:t> apparat </a:t>
            </a:r>
            <a:r>
              <a:rPr lang="en-US" dirty="0" err="1"/>
              <a:t>manikyurini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eta </a:t>
            </a:r>
            <a:r>
              <a:rPr lang="en-US" dirty="0" err="1"/>
              <a:t>olamiz</a:t>
            </a:r>
            <a:r>
              <a:rPr lang="en-US" dirty="0"/>
              <a:t>.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mijozning</a:t>
            </a:r>
            <a:r>
              <a:rPr lang="en-US" dirty="0"/>
              <a:t> </a:t>
            </a:r>
            <a:r>
              <a:rPr lang="en-US" dirty="0" err="1"/>
              <a:t>nozik</a:t>
            </a:r>
            <a:r>
              <a:rPr lang="en-US" dirty="0"/>
              <a:t> </a:t>
            </a:r>
            <a:r>
              <a:rPr lang="en-US" dirty="0" err="1"/>
              <a:t>terisiga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shikast</a:t>
            </a:r>
            <a:r>
              <a:rPr lang="en-US" dirty="0"/>
              <a:t> </a:t>
            </a:r>
            <a:r>
              <a:rPr lang="en-US" dirty="0" err="1"/>
              <a:t>yetkazmaydi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</p:txBody>
      </p:sp>
      <p:pic>
        <p:nvPicPr>
          <p:cNvPr id="4098" name="Picture 2" descr="http://heliograph.ru/images/62811_muzhskoi-manikur-do-i-pos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682625"/>
            <a:ext cx="814387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3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7600" y="400051"/>
            <a:ext cx="4229100" cy="6096000"/>
          </a:xfrm>
        </p:spPr>
        <p:txBody>
          <a:bodyPr>
            <a:normAutofit/>
          </a:bodyPr>
          <a:lstStyle/>
          <a:p>
            <a:r>
              <a:rPr lang="en-US" sz="2400" b="1" dirty="0"/>
              <a:t>Apparat </a:t>
            </a:r>
            <a:r>
              <a:rPr lang="en-US" sz="2400" b="1" dirty="0" err="1"/>
              <a:t>manikyuri</a:t>
            </a:r>
            <a:r>
              <a:rPr lang="en-US" sz="2400" b="1" dirty="0"/>
              <a:t> </a:t>
            </a:r>
            <a:r>
              <a:rPr lang="en-US" sz="2400" b="1" dirty="0" err="1"/>
              <a:t>uchun</a:t>
            </a:r>
            <a:r>
              <a:rPr lang="en-US" sz="2400" b="1" dirty="0"/>
              <a:t> </a:t>
            </a:r>
            <a:r>
              <a:rPr lang="en-US" sz="2400" b="1" dirty="0" err="1"/>
              <a:t>zarur</a:t>
            </a:r>
            <a:r>
              <a:rPr lang="en-US" sz="2400" b="1" dirty="0"/>
              <a:t> </a:t>
            </a:r>
            <a:r>
              <a:rPr lang="en-US" sz="2400" b="1" dirty="0" err="1"/>
              <a:t>bo‘ladigan</a:t>
            </a:r>
            <a:r>
              <a:rPr lang="en-US" sz="2400" b="1" dirty="0"/>
              <a:t> </a:t>
            </a:r>
            <a:r>
              <a:rPr lang="en-US" sz="2400" b="1" dirty="0" err="1"/>
              <a:t>vositalar</a:t>
            </a:r>
            <a:endParaRPr lang="ru-RU" sz="2400" dirty="0"/>
          </a:p>
          <a:p>
            <a:pPr lvl="0"/>
            <a:r>
              <a:rPr lang="en-US" sz="2200" dirty="0" err="1"/>
              <a:t>Bizga</a:t>
            </a:r>
            <a:r>
              <a:rPr lang="en-US" sz="2200" dirty="0"/>
              <a:t> </a:t>
            </a:r>
            <a:r>
              <a:rPr lang="en-US" sz="2200" dirty="0" err="1"/>
              <a:t>kerak</a:t>
            </a:r>
            <a:r>
              <a:rPr lang="en-US" sz="2200" dirty="0"/>
              <a:t> </a:t>
            </a:r>
            <a:r>
              <a:rPr lang="en-US" sz="2200" dirty="0" err="1"/>
              <a:t>bo‘ladigan</a:t>
            </a:r>
            <a:r>
              <a:rPr lang="en-US" sz="2200" dirty="0"/>
              <a:t> </a:t>
            </a:r>
            <a:r>
              <a:rPr lang="en-US" sz="2200" dirty="0" err="1"/>
              <a:t>birinchi</a:t>
            </a:r>
            <a:r>
              <a:rPr lang="en-US" sz="2200" dirty="0"/>
              <a:t> </a:t>
            </a:r>
            <a:r>
              <a:rPr lang="en-US" sz="2200" dirty="0" err="1"/>
              <a:t>narsa</a:t>
            </a:r>
            <a:r>
              <a:rPr lang="en-US" sz="2200" dirty="0"/>
              <a:t>, </a:t>
            </a:r>
            <a:r>
              <a:rPr lang="en-US" sz="2200" dirty="0" err="1"/>
              <a:t>albatta</a:t>
            </a:r>
            <a:r>
              <a:rPr lang="en-US" sz="2200" dirty="0"/>
              <a:t>, </a:t>
            </a:r>
            <a:r>
              <a:rPr lang="en-US" sz="2200" dirty="0" err="1"/>
              <a:t>uskunaning</a:t>
            </a:r>
            <a:r>
              <a:rPr lang="en-US" sz="2200" dirty="0"/>
              <a:t> </a:t>
            </a:r>
            <a:r>
              <a:rPr lang="en-US" sz="2200" dirty="0" err="1"/>
              <a:t>o‘zi</a:t>
            </a:r>
            <a:r>
              <a:rPr lang="en-US" sz="2200" dirty="0"/>
              <a:t>. Bu </a:t>
            </a:r>
            <a:r>
              <a:rPr lang="en-US" sz="2200" dirty="0" err="1"/>
              <a:t>uskunaning</a:t>
            </a:r>
            <a:r>
              <a:rPr lang="en-US" sz="2200" dirty="0"/>
              <a:t> </a:t>
            </a:r>
            <a:r>
              <a:rPr lang="en-US" sz="2200" dirty="0" err="1"/>
              <a:t>ko‘p</a:t>
            </a:r>
            <a:r>
              <a:rPr lang="en-US" sz="2200" dirty="0"/>
              <a:t> </a:t>
            </a:r>
            <a:r>
              <a:rPr lang="en-US" sz="2200" dirty="0" err="1"/>
              <a:t>turlari</a:t>
            </a:r>
            <a:r>
              <a:rPr lang="en-US" sz="2200" dirty="0"/>
              <a:t> </a:t>
            </a:r>
            <a:r>
              <a:rPr lang="en-US" sz="2200" dirty="0" err="1"/>
              <a:t>mavjud</a:t>
            </a:r>
            <a:r>
              <a:rPr lang="en-US" sz="2200" dirty="0"/>
              <a:t>. </a:t>
            </a:r>
            <a:r>
              <a:rPr lang="en-US" sz="2200" dirty="0" err="1"/>
              <a:t>Barchasi</a:t>
            </a:r>
            <a:r>
              <a:rPr lang="en-US" sz="2200" dirty="0"/>
              <a:t> </a:t>
            </a:r>
            <a:r>
              <a:rPr lang="en-US" sz="2200" dirty="0" err="1"/>
              <a:t>xohishlaringiz</a:t>
            </a:r>
            <a:r>
              <a:rPr lang="en-US" sz="2200" dirty="0"/>
              <a:t> </a:t>
            </a:r>
            <a:r>
              <a:rPr lang="en-US" sz="2200" dirty="0" err="1"/>
              <a:t>va</a:t>
            </a:r>
            <a:r>
              <a:rPr lang="en-US" sz="2200" dirty="0"/>
              <a:t> </a:t>
            </a:r>
            <a:r>
              <a:rPr lang="en-US" sz="2200" dirty="0" err="1"/>
              <a:t>moliyaviy</a:t>
            </a:r>
            <a:r>
              <a:rPr lang="en-US" sz="2200" dirty="0"/>
              <a:t> </a:t>
            </a:r>
            <a:r>
              <a:rPr lang="en-US" sz="2200" dirty="0" err="1"/>
              <a:t>imkoniyatlaringizga</a:t>
            </a:r>
            <a:r>
              <a:rPr lang="en-US" sz="2200" dirty="0"/>
              <a:t> </a:t>
            </a:r>
            <a:r>
              <a:rPr lang="en-US" sz="2200" dirty="0" err="1"/>
              <a:t>bog‘liq</a:t>
            </a:r>
            <a:r>
              <a:rPr lang="en-US" sz="2200" dirty="0"/>
              <a:t>. </a:t>
            </a:r>
            <a:r>
              <a:rPr lang="en-US" sz="2200" dirty="0" err="1"/>
              <a:t>Lekin</a:t>
            </a:r>
            <a:r>
              <a:rPr lang="en-US" sz="2200" dirty="0"/>
              <a:t>, </a:t>
            </a:r>
            <a:r>
              <a:rPr lang="en-US" sz="2200" dirty="0" err="1"/>
              <a:t>albatta</a:t>
            </a:r>
            <a:r>
              <a:rPr lang="en-US" sz="2200" dirty="0"/>
              <a:t>, </a:t>
            </a:r>
            <a:r>
              <a:rPr lang="en-US" sz="2200" dirty="0" err="1"/>
              <a:t>sotib</a:t>
            </a:r>
            <a:r>
              <a:rPr lang="en-US" sz="2200" dirty="0"/>
              <a:t> </a:t>
            </a:r>
            <a:r>
              <a:rPr lang="en-US" sz="2200" dirty="0" err="1"/>
              <a:t>olishdan</a:t>
            </a:r>
            <a:r>
              <a:rPr lang="en-US" sz="2200" dirty="0"/>
              <a:t> </a:t>
            </a:r>
            <a:r>
              <a:rPr lang="en-US" sz="2200" dirty="0" err="1"/>
              <a:t>oldin</a:t>
            </a:r>
            <a:r>
              <a:rPr lang="en-US" sz="2200" dirty="0"/>
              <a:t>, </a:t>
            </a:r>
            <a:r>
              <a:rPr lang="en-US" sz="2200" dirty="0" err="1"/>
              <a:t>tajribali</a:t>
            </a:r>
            <a:r>
              <a:rPr lang="en-US" sz="2200" dirty="0"/>
              <a:t> </a:t>
            </a:r>
            <a:r>
              <a:rPr lang="en-US" sz="2200" dirty="0" err="1"/>
              <a:t>mutaxassislar</a:t>
            </a:r>
            <a:r>
              <a:rPr lang="en-US" sz="2200" dirty="0"/>
              <a:t> </a:t>
            </a:r>
            <a:r>
              <a:rPr lang="en-US" sz="2200" dirty="0" err="1"/>
              <a:t>bilan</a:t>
            </a:r>
            <a:r>
              <a:rPr lang="en-US" sz="2200" dirty="0"/>
              <a:t> </a:t>
            </a:r>
            <a:r>
              <a:rPr lang="en-US" sz="2200" dirty="0" err="1"/>
              <a:t>maslahatlashib</a:t>
            </a:r>
            <a:r>
              <a:rPr lang="en-US" sz="2200" dirty="0"/>
              <a:t>, </a:t>
            </a:r>
            <a:r>
              <a:rPr lang="en-US" sz="2200" dirty="0" err="1"/>
              <a:t>sharhlarni</a:t>
            </a:r>
            <a:r>
              <a:rPr lang="en-US" sz="2200" dirty="0"/>
              <a:t> </a:t>
            </a:r>
            <a:r>
              <a:rPr lang="en-US" sz="2200" dirty="0" err="1"/>
              <a:t>o‘rganishingiz</a:t>
            </a:r>
            <a:r>
              <a:rPr lang="en-US" sz="2200" dirty="0"/>
              <a:t> </a:t>
            </a:r>
            <a:r>
              <a:rPr lang="en-US" sz="2200" dirty="0" err="1"/>
              <a:t>tavsiya</a:t>
            </a:r>
            <a:r>
              <a:rPr lang="en-US" sz="2200" dirty="0"/>
              <a:t> </a:t>
            </a:r>
            <a:r>
              <a:rPr lang="en-US" sz="2200" dirty="0" err="1"/>
              <a:t>etiladi</a:t>
            </a:r>
            <a:r>
              <a:rPr lang="en-US" sz="2200" dirty="0"/>
              <a:t>.</a:t>
            </a:r>
            <a:endParaRPr lang="ru-RU" sz="2200" dirty="0"/>
          </a:p>
          <a:p>
            <a:pPr lvl="0"/>
            <a:r>
              <a:rPr lang="en-US" sz="2200" dirty="0" err="1"/>
              <a:t>Ikkinchisi</a:t>
            </a:r>
            <a:r>
              <a:rPr lang="en-US" sz="2200" dirty="0"/>
              <a:t>, </a:t>
            </a:r>
            <a:r>
              <a:rPr lang="en-US" sz="2200" dirty="0" err="1"/>
              <a:t>frezalash</a:t>
            </a:r>
            <a:r>
              <a:rPr lang="en-US" sz="2200" dirty="0"/>
              <a:t> </a:t>
            </a:r>
            <a:r>
              <a:rPr lang="en-US" sz="2200" dirty="0" err="1"/>
              <a:t>uskunasi</a:t>
            </a:r>
            <a:r>
              <a:rPr lang="en-US" sz="2200" dirty="0"/>
              <a:t> </a:t>
            </a:r>
            <a:r>
              <a:rPr lang="en-US" sz="2200" dirty="0" err="1"/>
              <a:t>nozullari</a:t>
            </a:r>
            <a:r>
              <a:rPr lang="en-US" sz="2200" dirty="0"/>
              <a:t> (</a:t>
            </a:r>
            <a:r>
              <a:rPr lang="en-US" sz="2200" dirty="0" err="1"/>
              <a:t>nasadka</a:t>
            </a:r>
            <a:r>
              <a:rPr lang="en-US" sz="2200" dirty="0"/>
              <a:t>) </a:t>
            </a:r>
            <a:r>
              <a:rPr lang="en-US" sz="2200" dirty="0" err="1"/>
              <a:t>kerak</a:t>
            </a:r>
            <a:r>
              <a:rPr lang="en-US" sz="2200" dirty="0"/>
              <a:t> </a:t>
            </a:r>
            <a:r>
              <a:rPr lang="en-US" sz="2200" dirty="0" err="1"/>
              <a:t>bo‘ladi</a:t>
            </a:r>
            <a:r>
              <a:rPr lang="en-US" sz="2200" dirty="0"/>
              <a:t>. </a:t>
            </a:r>
            <a:r>
              <a:rPr lang="ru-RU" sz="2200" dirty="0" err="1"/>
              <a:t>Va</a:t>
            </a:r>
            <a:r>
              <a:rPr lang="ru-RU" sz="2200" dirty="0"/>
              <a:t> </a:t>
            </a:r>
            <a:r>
              <a:rPr lang="ru-RU" sz="2200" dirty="0" err="1"/>
              <a:t>bu</a:t>
            </a:r>
            <a:r>
              <a:rPr lang="ru-RU" sz="2200" dirty="0"/>
              <a:t> </a:t>
            </a:r>
            <a:r>
              <a:rPr lang="ru-RU" sz="2200" dirty="0" err="1"/>
              <a:t>yerda</a:t>
            </a:r>
            <a:r>
              <a:rPr lang="ru-RU" sz="2200" dirty="0"/>
              <a:t> </a:t>
            </a:r>
            <a:r>
              <a:rPr lang="en-US" sz="2200" dirty="0"/>
              <a:t>u </a:t>
            </a:r>
            <a:r>
              <a:rPr lang="en-US" sz="2200" dirty="0" err="1"/>
              <a:t>haqda</a:t>
            </a:r>
            <a:r>
              <a:rPr lang="en-US" sz="2200" dirty="0"/>
              <a:t> </a:t>
            </a:r>
            <a:r>
              <a:rPr lang="ru-RU" sz="2200" dirty="0" err="1"/>
              <a:t>batafsilroq</a:t>
            </a:r>
            <a:r>
              <a:rPr lang="ru-RU" sz="2200" dirty="0"/>
              <a:t> </a:t>
            </a:r>
            <a:r>
              <a:rPr lang="ru-RU" sz="2200" dirty="0" err="1"/>
              <a:t>to‘xtalamiz</a:t>
            </a:r>
            <a:r>
              <a:rPr lang="ru-RU" sz="2200" dirty="0"/>
              <a:t>. </a:t>
            </a:r>
          </a:p>
          <a:p>
            <a:endParaRPr lang="ru-RU" sz="2200" dirty="0"/>
          </a:p>
        </p:txBody>
      </p:sp>
      <p:pic>
        <p:nvPicPr>
          <p:cNvPr id="5122" name="Picture 2" descr="https://freshskin.ru/wa-data/public/shop/products/88/49/4988/images/4072/4072.9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38" y="1181100"/>
            <a:ext cx="6990762" cy="451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42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14605" y="722811"/>
            <a:ext cx="4517571" cy="5454152"/>
          </a:xfrm>
        </p:spPr>
        <p:txBody>
          <a:bodyPr/>
          <a:lstStyle/>
          <a:p>
            <a:pPr lvl="0"/>
            <a:r>
              <a:rPr lang="en-US" dirty="0" err="1"/>
              <a:t>Pushti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ko‘k</a:t>
            </a:r>
            <a:r>
              <a:rPr lang="en-US" dirty="0"/>
              <a:t> </a:t>
            </a:r>
            <a:r>
              <a:rPr lang="en-US" dirty="0" err="1"/>
              <a:t>ranglar</a:t>
            </a:r>
            <a:r>
              <a:rPr lang="en-US" dirty="0"/>
              <a:t> </a:t>
            </a:r>
            <a:r>
              <a:rPr lang="en-US" dirty="0" err="1"/>
              <a:t>mayda</a:t>
            </a:r>
            <a:r>
              <a:rPr lang="en-US" dirty="0"/>
              <a:t> don (</a:t>
            </a:r>
            <a:r>
              <a:rPr lang="en-US" dirty="0" err="1"/>
              <a:t>tish</a:t>
            </a:r>
            <a:r>
              <a:rPr lang="en-US" dirty="0"/>
              <a:t>)li </a:t>
            </a:r>
            <a:r>
              <a:rPr lang="en-US" dirty="0" err="1"/>
              <a:t>freza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bildiradi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Oq</a:t>
            </a:r>
            <a:r>
              <a:rPr lang="en-US" dirty="0"/>
              <a:t> rang – </a:t>
            </a:r>
            <a:r>
              <a:rPr lang="en-US" dirty="0" err="1"/>
              <a:t>o‘rta</a:t>
            </a:r>
            <a:r>
              <a:rPr lang="en-US" dirty="0"/>
              <a:t> don (</a:t>
            </a:r>
            <a:r>
              <a:rPr lang="en-US" dirty="0" err="1"/>
              <a:t>tish</a:t>
            </a:r>
            <a:r>
              <a:rPr lang="en-US" dirty="0"/>
              <a:t>).</a:t>
            </a:r>
            <a:endParaRPr lang="ru-RU" dirty="0"/>
          </a:p>
          <a:p>
            <a:pPr lvl="0"/>
            <a:r>
              <a:rPr lang="en-US" dirty="0" err="1"/>
              <a:t>Qora</a:t>
            </a:r>
            <a:r>
              <a:rPr lang="en-US" dirty="0"/>
              <a:t> rang –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don (</a:t>
            </a:r>
            <a:r>
              <a:rPr lang="en-US" dirty="0" err="1"/>
              <a:t>tish</a:t>
            </a:r>
            <a:r>
              <a:rPr lang="en-US" dirty="0"/>
              <a:t>).</a:t>
            </a:r>
            <a:endParaRPr lang="ru-RU" dirty="0"/>
          </a:p>
          <a:p>
            <a:pPr lvl="0"/>
            <a:r>
              <a:rPr lang="en-US" dirty="0" err="1"/>
              <a:t>Mayda</a:t>
            </a:r>
            <a:r>
              <a:rPr lang="en-US" dirty="0"/>
              <a:t> don (</a:t>
            </a:r>
            <a:r>
              <a:rPr lang="en-US" dirty="0" err="1"/>
              <a:t>tish</a:t>
            </a:r>
            <a:r>
              <a:rPr lang="en-US" dirty="0"/>
              <a:t>)li </a:t>
            </a:r>
            <a:r>
              <a:rPr lang="en-US" dirty="0" err="1"/>
              <a:t>frezalar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plastinkasining</a:t>
            </a:r>
            <a:r>
              <a:rPr lang="en-US" dirty="0"/>
              <a:t> </a:t>
            </a:r>
            <a:r>
              <a:rPr lang="en-US" dirty="0" err="1"/>
              <a:t>konturida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6146" name="Picture 2" descr="https://school-style.ru/wp-content/uploads/2021/02/frezi-dlya-apparatnogo-8494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722811"/>
            <a:ext cx="6096000" cy="569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57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5976195" y="975360"/>
            <a:ext cx="5299228" cy="4737463"/>
          </a:xfrm>
        </p:spPr>
        <p:txBody>
          <a:bodyPr>
            <a:normAutofit fontScale="77500" lnSpcReduction="20000"/>
          </a:bodyPr>
          <a:lstStyle/>
          <a:p>
            <a:r>
              <a:rPr lang="uz-Cyrl-UZ" dirty="0" smtClean="0"/>
              <a:t>. Olmos frezalar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uz-Cyrl-UZ" dirty="0" smtClean="0"/>
              <a:t>  </a:t>
            </a:r>
            <a:endParaRPr lang="ru-RU" dirty="0" smtClean="0"/>
          </a:p>
          <a:p>
            <a:pPr lvl="0"/>
            <a:r>
              <a:rPr lang="uz-Cyrl-UZ" dirty="0" smtClean="0"/>
              <a:t>Fransuzcha manikyur qilishda tirnoq chetini qayta ishlash uchun teskari konus talab qilinadi;</a:t>
            </a:r>
            <a:endParaRPr lang="ru-RU" dirty="0" smtClean="0"/>
          </a:p>
          <a:p>
            <a:pPr lvl="0"/>
            <a:r>
              <a:rPr lang="uz-Cyrl-UZ" dirty="0" smtClean="0"/>
              <a:t>Turli o‘lchamdagi silindrlar tirnoq uzunligini qisqartiradi, qoplamalarni olib tashlaydi, shuningdek, dizayn yaratishda ishlatiladi;</a:t>
            </a:r>
            <a:endParaRPr lang="ru-RU" dirty="0" smtClean="0"/>
          </a:p>
          <a:p>
            <a:pPr lvl="0"/>
            <a:r>
              <a:rPr lang="uz-Cyrl-UZ" dirty="0" smtClean="0"/>
              <a:t>Bor yoki sharcha asta-sekinlik va muloyimlik bilan kutikula olib tashlab, tirnoq valigini qayta ishlaydi;</a:t>
            </a:r>
            <a:endParaRPr lang="ru-RU" dirty="0" smtClean="0"/>
          </a:p>
          <a:p>
            <a:pPr lvl="0"/>
            <a:r>
              <a:rPr lang="en-US" dirty="0" err="1" smtClean="0"/>
              <a:t>Yumaloq</a:t>
            </a:r>
            <a:r>
              <a:rPr lang="en-US" dirty="0" smtClean="0"/>
              <a:t> </a:t>
            </a:r>
            <a:r>
              <a:rPr lang="en-US" dirty="0" err="1" smtClean="0"/>
              <a:t>konus</a:t>
            </a:r>
            <a:r>
              <a:rPr lang="en-US" dirty="0" smtClean="0"/>
              <a:t> yon </a:t>
            </a:r>
            <a:r>
              <a:rPr lang="en-US" dirty="0" err="1" smtClean="0"/>
              <a:t>silindrlarga</a:t>
            </a:r>
            <a:r>
              <a:rPr lang="en-US" dirty="0" smtClean="0"/>
              <a:t> </a:t>
            </a:r>
            <a:r>
              <a:rPr lang="en-US" dirty="0" err="1" smtClean="0"/>
              <a:t>silliqlik</a:t>
            </a:r>
            <a:r>
              <a:rPr lang="en-US" dirty="0" smtClean="0"/>
              <a:t> </a:t>
            </a:r>
            <a:r>
              <a:rPr lang="en-US" dirty="0" err="1" smtClean="0"/>
              <a:t>beradi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en-US" dirty="0" err="1" smtClean="0"/>
              <a:t>Igna</a:t>
            </a:r>
            <a:r>
              <a:rPr lang="en-US" dirty="0" smtClean="0"/>
              <a:t> </a:t>
            </a:r>
            <a:r>
              <a:rPr lang="en-US" dirty="0" err="1" smtClean="0"/>
              <a:t>kutikulani</a:t>
            </a:r>
            <a:r>
              <a:rPr lang="en-US" dirty="0" smtClean="0"/>
              <a:t> </a:t>
            </a:r>
            <a:r>
              <a:rPr lang="en-US" dirty="0" err="1" smtClean="0"/>
              <a:t>chuqur</a:t>
            </a:r>
            <a:r>
              <a:rPr lang="en-US" dirty="0" smtClean="0"/>
              <a:t> </a:t>
            </a:r>
            <a:r>
              <a:rPr lang="en-US" dirty="0" err="1" smtClean="0"/>
              <a:t>ko‘tarib</a:t>
            </a:r>
            <a:r>
              <a:rPr lang="en-US" dirty="0" smtClean="0"/>
              <a:t>, </a:t>
            </a:r>
            <a:r>
              <a:rPr lang="en-US" dirty="0" err="1" smtClean="0"/>
              <a:t>tozalaydi</a:t>
            </a:r>
            <a:r>
              <a:rPr lang="en-US" dirty="0" smtClean="0"/>
              <a:t>.</a:t>
            </a:r>
            <a:endParaRPr lang="ru-RU" dirty="0" smtClean="0"/>
          </a:p>
        </p:txBody>
      </p:sp>
      <p:pic>
        <p:nvPicPr>
          <p:cNvPr id="7172" name="Picture 4" descr="https://beurer-belarus.by/upload/iblock/8e4/8e4bab31d184f0e2aca64eab15a91be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18" y="36749"/>
            <a:ext cx="5843854" cy="682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89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8411" y="644434"/>
            <a:ext cx="3925388" cy="5532529"/>
          </a:xfrm>
        </p:spPr>
        <p:txBody>
          <a:bodyPr/>
          <a:lstStyle/>
          <a:p>
            <a:r>
              <a:rPr lang="en-US" b="1" dirty="0"/>
              <a:t>.</a:t>
            </a:r>
            <a:r>
              <a:rPr lang="en-US" dirty="0"/>
              <a:t> </a:t>
            </a:r>
            <a:r>
              <a:rPr lang="ru-RU" b="1" dirty="0" err="1"/>
              <a:t>Metall</a:t>
            </a:r>
            <a:r>
              <a:rPr lang="ru-RU" b="1" dirty="0"/>
              <a:t> </a:t>
            </a:r>
            <a:r>
              <a:rPr lang="ru-RU" b="1" dirty="0" err="1"/>
              <a:t>frezalar</a:t>
            </a:r>
            <a:r>
              <a:rPr lang="en-US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en-US" dirty="0"/>
              <a:t> </a:t>
            </a:r>
            <a:endParaRPr lang="ru-RU" dirty="0"/>
          </a:p>
          <a:p>
            <a:pPr lvl="0"/>
            <a:r>
              <a:rPr lang="ru-RU" dirty="0" err="1"/>
              <a:t>eng</a:t>
            </a:r>
            <a:r>
              <a:rPr lang="ru-RU" dirty="0"/>
              <a:t> </a:t>
            </a:r>
            <a:r>
              <a:rPr lang="ru-RU" dirty="0" err="1"/>
              <a:t>katta</a:t>
            </a:r>
            <a:r>
              <a:rPr lang="ru-RU" dirty="0"/>
              <a:t> </a:t>
            </a:r>
            <a:r>
              <a:rPr lang="ru-RU" dirty="0" err="1"/>
              <a:t>kesgich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katta</a:t>
            </a:r>
            <a:r>
              <a:rPr lang="ru-RU" dirty="0"/>
              <a:t> </a:t>
            </a:r>
            <a:r>
              <a:rPr lang="ru-RU" dirty="0" err="1"/>
              <a:t>kesgich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midship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kichik</a:t>
            </a:r>
            <a:r>
              <a:rPr lang="ru-RU" dirty="0"/>
              <a:t> </a:t>
            </a:r>
            <a:r>
              <a:rPr lang="ru-RU" dirty="0" err="1"/>
              <a:t>kesgich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super-mayda</a:t>
            </a:r>
            <a:r>
              <a:rPr lang="ru-RU" dirty="0"/>
              <a:t> </a:t>
            </a:r>
            <a:r>
              <a:rPr lang="ru-RU" dirty="0" err="1"/>
              <a:t>kesgich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kichik</a:t>
            </a:r>
            <a:r>
              <a:rPr lang="ru-RU" dirty="0"/>
              <a:t> </a:t>
            </a:r>
            <a:r>
              <a:rPr lang="ru-RU" dirty="0" err="1"/>
              <a:t>spiral</a:t>
            </a:r>
            <a:r>
              <a:rPr lang="ru-RU" dirty="0"/>
              <a:t> </a:t>
            </a:r>
            <a:r>
              <a:rPr lang="ru-RU" dirty="0" err="1"/>
              <a:t>kesgich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8194" name="Picture 2" descr="https://go1.imgsmail.ru/imgpreview?key=22066be335562c76&amp;mb=imgdb_preview_1228&amp;st=1630997451&amp;v=4dc2f2813a87de5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4" y="1368424"/>
            <a:ext cx="6220925" cy="366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83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24700" y="704850"/>
            <a:ext cx="4229100" cy="5472113"/>
          </a:xfrm>
        </p:spPr>
        <p:txBody>
          <a:bodyPr/>
          <a:lstStyle/>
          <a:p>
            <a:r>
              <a:rPr lang="en-US" b="1" dirty="0" err="1"/>
              <a:t>Silikon</a:t>
            </a:r>
            <a:r>
              <a:rPr lang="en-US" b="1" dirty="0"/>
              <a:t> </a:t>
            </a:r>
            <a:r>
              <a:rPr lang="en-US" b="1" dirty="0" err="1"/>
              <a:t>nasadkalar</a:t>
            </a:r>
            <a:r>
              <a:rPr lang="en-US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  <a:p>
            <a:r>
              <a:rPr lang="en-US" dirty="0" err="1"/>
              <a:t>Silikon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plastmassadan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nasadkalar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tirnoqlarni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parvarish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tirnoqlar</a:t>
            </a:r>
            <a:r>
              <a:rPr lang="en-US" dirty="0"/>
              <a:t> </a:t>
            </a:r>
            <a:r>
              <a:rPr lang="en-US" dirty="0" err="1"/>
              <a:t>porlab</a:t>
            </a:r>
            <a:r>
              <a:rPr lang="en-US" dirty="0"/>
              <a:t>,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ko‘rinishga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  <p:pic>
        <p:nvPicPr>
          <p:cNvPr id="9218" name="Picture 2" descr="https://ladyspecial.ru/images/2017/05/31/5a4829a7f18ef0cf4ea9148f94fdfe8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4" y="1592262"/>
            <a:ext cx="5991443" cy="347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491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254</Words>
  <Application>Microsoft Office PowerPoint</Application>
  <PresentationFormat>Широкоэкранный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4</cp:revision>
  <dcterms:created xsi:type="dcterms:W3CDTF">2021-09-07T06:23:01Z</dcterms:created>
  <dcterms:modified xsi:type="dcterms:W3CDTF">2021-09-07T06:55:41Z</dcterms:modified>
</cp:coreProperties>
</file>