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6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3AE-1888-4F59-8F8F-39AD444C375C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0620-807E-407C-BC51-761F291A07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025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3AE-1888-4F59-8F8F-39AD444C375C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0620-807E-407C-BC51-761F291A07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70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3AE-1888-4F59-8F8F-39AD444C375C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0620-807E-407C-BC51-761F291A07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71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3AE-1888-4F59-8F8F-39AD444C375C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0620-807E-407C-BC51-761F291A07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965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3AE-1888-4F59-8F8F-39AD444C375C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0620-807E-407C-BC51-761F291A07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485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3AE-1888-4F59-8F8F-39AD444C375C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0620-807E-407C-BC51-761F291A07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277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3AE-1888-4F59-8F8F-39AD444C375C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0620-807E-407C-BC51-761F291A07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26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3AE-1888-4F59-8F8F-39AD444C375C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0620-807E-407C-BC51-761F291A07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725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3AE-1888-4F59-8F8F-39AD444C375C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0620-807E-407C-BC51-761F291A07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096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3AE-1888-4F59-8F8F-39AD444C375C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0620-807E-407C-BC51-761F291A07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491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03AE-1888-4F59-8F8F-39AD444C375C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D0620-807E-407C-BC51-761F291A07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25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403AE-1888-4F59-8F8F-39AD444C375C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D0620-807E-407C-BC51-761F291A07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756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go.mail.ru/search_images?q=%D0%B8%D0%BD%D1%81%D1%82%D1%80%D1%83%D0%BC%D0%B5%D0%BD%D1%82%D1%8B%20%D0%B8%20%D1%82%D0%B5%D1%85%D0%BD%D0%B8%D0%BA%D0%B0%20%D0%B4%D0%BB%D1%8F%20%D0%BA%D0%BE%D0%BC%D0%B1%D0%B8%D0%BD%D0%B8%D1%80%D0%BE%D0%B2%D0%B0%D0%BD%D0%BD%D0%BE%D0%B3%D0%BE%20%20%20%D0%BC%D0%B0%D0%BD%D0%B8%D0%BA%D1%8E%D1%80%D0%B0%20&amp;src=go&amp;gp=843253&amp;fr=ps&amp;sbmt=1630994093596&amp;hasnavig=0#urlhash=221941060593731450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go.mail.ru/search_images?q=%D0%B8%D0%BD%D1%81%D1%82%D1%80%D1%83%D0%BC%D0%B5%D0%BD%D1%82%D1%8B%20%D0%B8%20%D1%82%D0%B5%D1%85%D0%BD%D0%B8%D0%BA%D0%B0%20%D0%B4%D0%BB%D1%8F%20%D0%BA%D0%BE%D0%BC%D0%B1%D0%B8%D0%BD%D0%B8%D1%80%D0%BE%D0%B2%D0%B0%D0%BD%D0%BD%D0%BE%D0%B3%D0%BE%20%20%20%D0%BC%D0%B0%D0%BD%D0%B8%D0%BA%D1%8E%D1%80%D0%B0%20&amp;src=go&amp;gp=843253&amp;fr=ps&amp;sbmt=1630994093596&amp;hasnavig=0#urlhash=16033166605580398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go.mail.ru/search_images?q=%D0%B8%D0%BD%D1%81%D1%82%D1%80%D1%83%D0%BC%D0%B5%D0%BD%D1%82%D1%8B%20%D0%B8%20%D1%82%D0%B5%D1%85%D0%BD%D0%B8%D0%BA%D0%B0%20%D0%B4%D0%BB%D1%8F%20%D0%BA%D0%BE%D0%BC%D0%B1%D0%B8%D0%BD%D0%B8%D1%80%D0%BE%D0%B2%D0%B0%D0%BD%D0%BD%D0%BE%D0%B3%D0%BE%20%20%20%D0%BC%D0%B0%D0%BD%D0%B8%D0%BA%D1%8E%D1%80%D0%B0%20&amp;src=go&amp;gp=843253&amp;fr=ps&amp;sbmt=1630994093596&amp;hasnavig=0#urlhash=728966957532536103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go.mail.ru/redir?type=sr&amp;redir=eJzLKCkpKLbS18_P0y3Pz03M00vOz9UvL9BNzs8rSc0r0S8tyMlPTCnWz00szsnXTcmpTNTNLi3JzC7NqdQ11jU0MDKpMLMw0csqSGdgMDQzNjSwMDCxNGOQnlbXlTF1z6bQry-2zd91pgQAfRkmIw&amp;src=1d2b1aa&amp;via_page=1&amp;oqid=4dbfac0107c79ad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48550" y="955839"/>
            <a:ext cx="4140840" cy="5245429"/>
          </a:xfrm>
        </p:spPr>
        <p:txBody>
          <a:bodyPr>
            <a:normAutofit fontScale="85000" lnSpcReduction="10000"/>
          </a:bodyPr>
          <a:lstStyle/>
          <a:p>
            <a:r>
              <a:rPr lang="uz-Cyrl-UZ" sz="2000" b="1" dirty="0" smtClean="0"/>
              <a:t>18</a:t>
            </a:r>
            <a:r>
              <a:rPr lang="en-US" sz="2000" b="1" dirty="0" smtClean="0"/>
              <a:t>- </a:t>
            </a:r>
            <a:r>
              <a:rPr lang="en-US" sz="2000" b="1" dirty="0" err="1"/>
              <a:t>Mavzu</a:t>
            </a:r>
            <a:r>
              <a:rPr lang="en-US" sz="2000" b="1" dirty="0"/>
              <a:t>: </a:t>
            </a:r>
            <a:r>
              <a:rPr lang="en-US" sz="2000" b="1" dirty="0" err="1"/>
              <a:t>Kombinatsiyalangan</a:t>
            </a:r>
            <a:r>
              <a:rPr lang="en-US" sz="2000" b="1" dirty="0"/>
              <a:t> </a:t>
            </a:r>
            <a:r>
              <a:rPr lang="en-US" sz="2000" b="1" dirty="0" err="1"/>
              <a:t>manikyur</a:t>
            </a:r>
            <a:r>
              <a:rPr lang="en-US" sz="2000" b="1" dirty="0"/>
              <a:t> </a:t>
            </a:r>
            <a:r>
              <a:rPr lang="en-US" sz="2000" b="1" dirty="0" err="1"/>
              <a:t>va</a:t>
            </a:r>
            <a:r>
              <a:rPr lang="en-US" sz="2000" b="1" dirty="0"/>
              <a:t> </a:t>
            </a:r>
            <a:r>
              <a:rPr lang="en-US" sz="2000" b="1" dirty="0" err="1"/>
              <a:t>uning</a:t>
            </a:r>
            <a:r>
              <a:rPr lang="en-US" sz="2000" b="1" dirty="0"/>
              <a:t> </a:t>
            </a:r>
            <a:r>
              <a:rPr lang="en-US" sz="2000" b="1" dirty="0" err="1"/>
              <a:t>bosqichlari</a:t>
            </a:r>
            <a:r>
              <a:rPr lang="en-US" sz="2000" b="1" dirty="0"/>
              <a:t> </a:t>
            </a:r>
            <a:endParaRPr lang="uz-Cyrl-UZ" sz="2000" b="1" dirty="0" smtClean="0"/>
          </a:p>
          <a:p>
            <a:r>
              <a:rPr lang="en-US" sz="2000" dirty="0"/>
              <a:t>Bu </a:t>
            </a:r>
            <a:r>
              <a:rPr lang="en-US" sz="2000" dirty="0" err="1"/>
              <a:t>manikyur</a:t>
            </a:r>
            <a:r>
              <a:rPr lang="en-US" sz="2000" dirty="0"/>
              <a:t> </a:t>
            </a:r>
            <a:r>
              <a:rPr lang="en-US" sz="2000" dirty="0" err="1"/>
              <a:t>qanday</a:t>
            </a:r>
            <a:r>
              <a:rPr lang="en-US" sz="2000" dirty="0"/>
              <a:t> </a:t>
            </a:r>
            <a:r>
              <a:rPr lang="en-US" sz="2000" dirty="0" err="1"/>
              <a:t>qilinishini</a:t>
            </a:r>
            <a:r>
              <a:rPr lang="en-US" sz="2000" dirty="0"/>
              <a:t> </a:t>
            </a:r>
            <a:r>
              <a:rPr lang="en-US" sz="2000" dirty="0" err="1"/>
              <a:t>bilish</a:t>
            </a:r>
            <a:r>
              <a:rPr lang="en-US" sz="2000" dirty="0"/>
              <a:t> </a:t>
            </a:r>
            <a:r>
              <a:rPr lang="en-US" sz="2000" dirty="0" err="1"/>
              <a:t>uchun</a:t>
            </a:r>
            <a:r>
              <a:rPr lang="en-US" sz="2000" dirty="0"/>
              <a:t>, apparat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klassik</a:t>
            </a:r>
            <a:r>
              <a:rPr lang="en-US" sz="2000" dirty="0"/>
              <a:t> </a:t>
            </a:r>
            <a:r>
              <a:rPr lang="en-US" sz="2000" dirty="0" err="1"/>
              <a:t>manikyurning</a:t>
            </a:r>
            <a:r>
              <a:rPr lang="en-US" sz="2000" dirty="0"/>
              <a:t> </a:t>
            </a:r>
            <a:r>
              <a:rPr lang="en-US" sz="2000" dirty="0" err="1"/>
              <a:t>birlashishini</a:t>
            </a:r>
            <a:r>
              <a:rPr lang="en-US" sz="2000" dirty="0"/>
              <a:t> </a:t>
            </a:r>
            <a:r>
              <a:rPr lang="en-US" sz="2000" dirty="0" err="1"/>
              <a:t>ko‘rib</a:t>
            </a:r>
            <a:r>
              <a:rPr lang="en-US" sz="2000" dirty="0"/>
              <a:t> </a:t>
            </a:r>
            <a:r>
              <a:rPr lang="en-US" sz="2000" dirty="0" err="1"/>
              <a:t>chiqamiz</a:t>
            </a:r>
            <a:r>
              <a:rPr lang="en-US" sz="2000" dirty="0"/>
              <a:t>. </a:t>
            </a:r>
            <a:r>
              <a:rPr lang="en-US" sz="2000" dirty="0" err="1"/>
              <a:t>Buning</a:t>
            </a:r>
            <a:r>
              <a:rPr lang="en-US" sz="2000" dirty="0"/>
              <a:t> </a:t>
            </a:r>
            <a:r>
              <a:rPr lang="en-US" sz="2000" dirty="0" err="1"/>
              <a:t>uchun</a:t>
            </a:r>
            <a:r>
              <a:rPr lang="en-US" sz="2000" dirty="0"/>
              <a:t> </a:t>
            </a:r>
            <a:r>
              <a:rPr lang="en-US" sz="2000" dirty="0" err="1"/>
              <a:t>quyidagi</a:t>
            </a:r>
            <a:r>
              <a:rPr lang="en-US" sz="2000" dirty="0"/>
              <a:t> </a:t>
            </a:r>
            <a:r>
              <a:rPr lang="en-US" sz="2000" dirty="0" err="1"/>
              <a:t>asboblar</a:t>
            </a:r>
            <a:r>
              <a:rPr lang="en-US" sz="2000" dirty="0"/>
              <a:t> </a:t>
            </a:r>
            <a:r>
              <a:rPr lang="en-US" sz="2000" dirty="0" err="1"/>
              <a:t>kerak</a:t>
            </a:r>
            <a:r>
              <a:rPr lang="en-US" sz="2000" dirty="0"/>
              <a:t> </a:t>
            </a:r>
            <a:r>
              <a:rPr lang="en-US" sz="2000" dirty="0" err="1"/>
              <a:t>bo‘ladi</a:t>
            </a:r>
            <a:r>
              <a:rPr lang="en-US" sz="2000" dirty="0"/>
              <a:t>:</a:t>
            </a:r>
            <a:endParaRPr lang="ru-RU" sz="2000" dirty="0"/>
          </a:p>
          <a:p>
            <a:pPr lvl="0"/>
            <a:r>
              <a:rPr lang="en-US" sz="2000" dirty="0" err="1"/>
              <a:t>quvvati</a:t>
            </a:r>
            <a:r>
              <a:rPr lang="en-US" sz="2000" dirty="0"/>
              <a:t> 35 W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kam</a:t>
            </a:r>
            <a:r>
              <a:rPr lang="en-US" sz="2000" dirty="0"/>
              <a:t> </a:t>
            </a:r>
            <a:r>
              <a:rPr lang="en-US" sz="2000" dirty="0" err="1"/>
              <a:t>bo‘lmagan</a:t>
            </a:r>
            <a:r>
              <a:rPr lang="en-US" sz="2000" dirty="0"/>
              <a:t> </a:t>
            </a:r>
            <a:r>
              <a:rPr lang="en-US" sz="2000" dirty="0" err="1"/>
              <a:t>qurilma</a:t>
            </a:r>
            <a:r>
              <a:rPr lang="en-US" sz="2000" dirty="0"/>
              <a:t> (apparat);</a:t>
            </a:r>
            <a:endParaRPr lang="ru-RU" sz="2000" dirty="0"/>
          </a:p>
          <a:p>
            <a:pPr lvl="0"/>
            <a:r>
              <a:rPr lang="en-US" sz="2000" dirty="0" err="1"/>
              <a:t>kesgichlar</a:t>
            </a:r>
            <a:r>
              <a:rPr lang="en-US" sz="2000" dirty="0"/>
              <a:t> (</a:t>
            </a:r>
            <a:r>
              <a:rPr lang="en-US" sz="2000" dirty="0" err="1"/>
              <a:t>mutaxassisning</a:t>
            </a:r>
            <a:r>
              <a:rPr lang="en-US" sz="2000" dirty="0"/>
              <a:t> </a:t>
            </a:r>
            <a:r>
              <a:rPr lang="en-US" sz="2000" dirty="0" err="1"/>
              <a:t>odatdagi</a:t>
            </a:r>
            <a:r>
              <a:rPr lang="en-US" sz="2000" dirty="0"/>
              <a:t> </a:t>
            </a:r>
            <a:r>
              <a:rPr lang="en-US" sz="2000" dirty="0" err="1"/>
              <a:t>standart</a:t>
            </a:r>
            <a:r>
              <a:rPr lang="en-US" sz="2000" dirty="0"/>
              <a:t> </a:t>
            </a:r>
            <a:r>
              <a:rPr lang="en-US" sz="2000" dirty="0" err="1"/>
              <a:t>to‘plamiga</a:t>
            </a:r>
            <a:r>
              <a:rPr lang="en-US" sz="2000" dirty="0"/>
              <a:t> </a:t>
            </a:r>
            <a:r>
              <a:rPr lang="en-US" sz="2000" dirty="0" err="1"/>
              <a:t>quyidagilar</a:t>
            </a:r>
            <a:r>
              <a:rPr lang="en-US" sz="2000" dirty="0"/>
              <a:t> </a:t>
            </a:r>
            <a:r>
              <a:rPr lang="en-US" sz="2000" dirty="0" err="1"/>
              <a:t>kiradi</a:t>
            </a:r>
            <a:r>
              <a:rPr lang="en-US" sz="2000" dirty="0"/>
              <a:t>: </a:t>
            </a:r>
            <a:r>
              <a:rPr lang="en-US" sz="2000" dirty="0" err="1"/>
              <a:t>sopol</a:t>
            </a:r>
            <a:r>
              <a:rPr lang="en-US" sz="2000" dirty="0"/>
              <a:t>, </a:t>
            </a:r>
            <a:r>
              <a:rPr lang="en-US" sz="2000" dirty="0" err="1"/>
              <a:t>ya’ni</a:t>
            </a:r>
            <a:r>
              <a:rPr lang="en-US" sz="2000" dirty="0"/>
              <a:t> </a:t>
            </a:r>
            <a:r>
              <a:rPr lang="en-US" sz="2000" dirty="0" err="1"/>
              <a:t>keramik</a:t>
            </a:r>
            <a:r>
              <a:rPr lang="en-US" sz="2000" dirty="0"/>
              <a:t> </a:t>
            </a:r>
            <a:r>
              <a:rPr lang="en-US" sz="2000" dirty="0" err="1"/>
              <a:t>konus</a:t>
            </a:r>
            <a:r>
              <a:rPr lang="en-US" sz="2000" dirty="0"/>
              <a:t>, </a:t>
            </a:r>
            <a:r>
              <a:rPr lang="en-US" sz="2000" dirty="0" err="1"/>
              <a:t>olmosli</a:t>
            </a:r>
            <a:r>
              <a:rPr lang="en-US" sz="2000" dirty="0"/>
              <a:t> </a:t>
            </a:r>
            <a:r>
              <a:rPr lang="en-US" sz="2000" dirty="0" err="1"/>
              <a:t>kichik</a:t>
            </a:r>
            <a:r>
              <a:rPr lang="en-US" sz="2000" dirty="0"/>
              <a:t> </a:t>
            </a:r>
            <a:r>
              <a:rPr lang="en-US" sz="2000" dirty="0" err="1"/>
              <a:t>silindr</a:t>
            </a:r>
            <a:r>
              <a:rPr lang="en-US" sz="2000" dirty="0"/>
              <a:t>, </a:t>
            </a:r>
            <a:r>
              <a:rPr lang="en-US" sz="2000" dirty="0" err="1"/>
              <a:t>olmosli</a:t>
            </a:r>
            <a:r>
              <a:rPr lang="en-US" sz="2000" dirty="0"/>
              <a:t> </a:t>
            </a:r>
            <a:r>
              <a:rPr lang="en-US" sz="2000" dirty="0" err="1"/>
              <a:t>katta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kichik</a:t>
            </a:r>
            <a:r>
              <a:rPr lang="en-US" sz="2000" dirty="0"/>
              <a:t> </a:t>
            </a:r>
            <a:r>
              <a:rPr lang="en-US" sz="2000" dirty="0" err="1"/>
              <a:t>konus</a:t>
            </a:r>
            <a:r>
              <a:rPr lang="en-US" sz="2000" dirty="0"/>
              <a:t>, </a:t>
            </a:r>
            <a:r>
              <a:rPr lang="en-US" sz="2000" dirty="0" err="1"/>
              <a:t>abrazivli</a:t>
            </a:r>
            <a:r>
              <a:rPr lang="en-US" sz="2000" dirty="0"/>
              <a:t> </a:t>
            </a:r>
            <a:r>
              <a:rPr lang="en-US" sz="2000" dirty="0" err="1"/>
              <a:t>alanga</a:t>
            </a:r>
            <a:r>
              <a:rPr lang="en-US" sz="2000" dirty="0"/>
              <a:t>, </a:t>
            </a:r>
            <a:r>
              <a:rPr lang="en-US" sz="2000" dirty="0" err="1"/>
              <a:t>fissurali</a:t>
            </a:r>
            <a:r>
              <a:rPr lang="en-US" sz="2000" dirty="0"/>
              <a:t> </a:t>
            </a:r>
            <a:r>
              <a:rPr lang="en-US" sz="2000" dirty="0" err="1"/>
              <a:t>kesgich</a:t>
            </a:r>
            <a:r>
              <a:rPr lang="en-US" sz="2000" dirty="0"/>
              <a:t>);</a:t>
            </a:r>
            <a:endParaRPr lang="ru-RU" sz="2000" dirty="0"/>
          </a:p>
          <a:p>
            <a:pPr lvl="0"/>
            <a:r>
              <a:rPr lang="en-US" sz="2000" dirty="0"/>
              <a:t>s</a:t>
            </a:r>
            <a:r>
              <a:rPr lang="ru-RU" sz="2000" dirty="0" err="1"/>
              <a:t>illiqlash</a:t>
            </a:r>
            <a:r>
              <a:rPr lang="ru-RU" sz="2000" dirty="0"/>
              <a:t> </a:t>
            </a:r>
            <a:r>
              <a:rPr lang="ru-RU" sz="2000" dirty="0" err="1"/>
              <a:t>dastagi</a:t>
            </a:r>
            <a:r>
              <a:rPr lang="ru-RU" sz="2000" dirty="0"/>
              <a:t> (</a:t>
            </a:r>
            <a:r>
              <a:rPr lang="ru-RU" sz="2000" dirty="0" err="1"/>
              <a:t>kalrachok</a:t>
            </a:r>
            <a:r>
              <a:rPr lang="ru-RU" sz="2000" dirty="0"/>
              <a:t>)</a:t>
            </a:r>
          </a:p>
          <a:p>
            <a:pPr lvl="0"/>
            <a:r>
              <a:rPr lang="en-US" sz="2000" dirty="0"/>
              <a:t>b</a:t>
            </a:r>
            <a:r>
              <a:rPr lang="ru-RU" sz="2000" dirty="0" err="1"/>
              <a:t>afik</a:t>
            </a:r>
            <a:r>
              <a:rPr lang="en-US" sz="2000" dirty="0"/>
              <a:t>;</a:t>
            </a:r>
            <a:endParaRPr lang="ru-RU" sz="2000" dirty="0"/>
          </a:p>
          <a:p>
            <a:pPr lvl="0"/>
            <a:r>
              <a:rPr lang="en-US" sz="2000" dirty="0"/>
              <a:t>p</a:t>
            </a:r>
            <a:r>
              <a:rPr lang="ru-RU" sz="2000" dirty="0" err="1"/>
              <a:t>ilka</a:t>
            </a:r>
            <a:r>
              <a:rPr lang="ru-RU" sz="2000" dirty="0"/>
              <a:t>;</a:t>
            </a:r>
          </a:p>
          <a:p>
            <a:pPr lvl="0"/>
            <a:r>
              <a:rPr lang="en-US" sz="2000" dirty="0"/>
              <a:t>p</a:t>
            </a:r>
            <a:r>
              <a:rPr lang="ru-RU" sz="2000" dirty="0" err="1"/>
              <a:t>usher</a:t>
            </a:r>
            <a:r>
              <a:rPr lang="ru-RU" sz="2000" dirty="0"/>
              <a:t>;</a:t>
            </a:r>
          </a:p>
          <a:p>
            <a:pPr lvl="0"/>
            <a:r>
              <a:rPr lang="en-US" sz="2000" dirty="0"/>
              <a:t>p</a:t>
            </a:r>
            <a:r>
              <a:rPr lang="ru-RU" sz="2000" dirty="0" err="1"/>
              <a:t>raymer</a:t>
            </a:r>
            <a:r>
              <a:rPr lang="ru-RU" sz="2000" dirty="0"/>
              <a:t> (</a:t>
            </a:r>
            <a:r>
              <a:rPr lang="ru-RU" sz="2000" dirty="0" err="1"/>
              <a:t>degidrator</a:t>
            </a:r>
            <a:r>
              <a:rPr lang="ru-RU" sz="2000" dirty="0"/>
              <a:t>)</a:t>
            </a:r>
            <a:r>
              <a:rPr lang="en-US" sz="2000" dirty="0"/>
              <a:t>;</a:t>
            </a:r>
            <a:endParaRPr lang="ru-RU" sz="2000" dirty="0"/>
          </a:p>
          <a:p>
            <a:pPr lvl="0"/>
            <a:r>
              <a:rPr lang="en-US" sz="2000" dirty="0"/>
              <a:t>t</a:t>
            </a:r>
            <a:r>
              <a:rPr lang="ru-RU" sz="2000" dirty="0" err="1"/>
              <a:t>irnoq</a:t>
            </a:r>
            <a:r>
              <a:rPr lang="ru-RU" sz="2000" dirty="0"/>
              <a:t> </a:t>
            </a:r>
            <a:r>
              <a:rPr lang="ru-RU" sz="2000" dirty="0" err="1"/>
              <a:t>olgich</a:t>
            </a:r>
            <a:r>
              <a:rPr lang="ru-RU" sz="2000" dirty="0"/>
              <a:t>.</a:t>
            </a:r>
          </a:p>
          <a:p>
            <a:endParaRPr lang="ru-RU" sz="2000" dirty="0"/>
          </a:p>
          <a:p>
            <a:endParaRPr lang="ru-RU" sz="2000" dirty="0"/>
          </a:p>
        </p:txBody>
      </p:sp>
      <p:pic>
        <p:nvPicPr>
          <p:cNvPr id="1026" name="Picture 2" descr="https://divo.best/wp-content/uploads/2018/11/4-13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26" y="955839"/>
            <a:ext cx="6908553" cy="458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9826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72350" y="838200"/>
            <a:ext cx="4114800" cy="5272088"/>
          </a:xfrm>
        </p:spPr>
        <p:txBody>
          <a:bodyPr/>
          <a:lstStyle/>
          <a:p>
            <a:pPr lvl="0"/>
            <a:r>
              <a:rPr lang="en-US" dirty="0" err="1"/>
              <a:t>Kombinatsiyalangan</a:t>
            </a:r>
            <a:r>
              <a:rPr lang="en-US" dirty="0"/>
              <a:t> </a:t>
            </a:r>
            <a:r>
              <a:rPr lang="en-US" dirty="0" err="1"/>
              <a:t>qirqiladigan</a:t>
            </a:r>
            <a:r>
              <a:rPr lang="en-US" dirty="0"/>
              <a:t> </a:t>
            </a:r>
            <a:r>
              <a:rPr lang="en-US" dirty="0" err="1"/>
              <a:t>manikyur</a:t>
            </a:r>
            <a:r>
              <a:rPr lang="en-US" dirty="0"/>
              <a:t> </a:t>
            </a:r>
            <a:r>
              <a:rPr lang="en-US" dirty="0" err="1"/>
              <a:t>tirnoqlarning</a:t>
            </a:r>
            <a:r>
              <a:rPr lang="en-US" dirty="0"/>
              <a:t> </a:t>
            </a:r>
            <a:r>
              <a:rPr lang="en-US" dirty="0" err="1"/>
              <a:t>uzunligi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shaklini</a:t>
            </a:r>
            <a:r>
              <a:rPr lang="en-US" dirty="0"/>
              <a:t> </a:t>
            </a:r>
            <a:r>
              <a:rPr lang="en-US" dirty="0" err="1"/>
              <a:t>to‘g‘irlash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boshlanadi</a:t>
            </a:r>
            <a:r>
              <a:rPr lang="en-US" dirty="0"/>
              <a:t>. </a:t>
            </a:r>
            <a:r>
              <a:rPr lang="en-US" dirty="0" err="1"/>
              <a:t>Buni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siz</a:t>
            </a:r>
            <a:r>
              <a:rPr lang="en-US" dirty="0"/>
              <a:t> </a:t>
            </a:r>
            <a:r>
              <a:rPr lang="en-US" dirty="0" err="1"/>
              <a:t>odatdagi</a:t>
            </a:r>
            <a:r>
              <a:rPr lang="en-US" dirty="0"/>
              <a:t> </a:t>
            </a:r>
            <a:r>
              <a:rPr lang="en-US" dirty="0" err="1"/>
              <a:t>pilkadan</a:t>
            </a:r>
            <a:r>
              <a:rPr lang="en-US" dirty="0"/>
              <a:t> </a:t>
            </a:r>
            <a:r>
              <a:rPr lang="en-US" dirty="0" err="1"/>
              <a:t>foydalanishingiz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3350" y="-666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  </a:t>
            </a:r>
            <a:r>
              <a:rPr kumimoji="0" lang="ru-RU" altLang="ru-RU" sz="19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                                                                76</a:t>
            </a: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2 x 508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 descr="https://go1.imgsmail.ru/imgpreview?key=1eccee2fe9a0cacd&amp;mb=imgdb_preview_1354&amp;st=1630994096&amp;v=4dbfac0107c79add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428"/>
            <a:ext cx="6886341" cy="45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6139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76161" y="862149"/>
            <a:ext cx="3727268" cy="479967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 </a:t>
            </a:r>
            <a:r>
              <a:rPr lang="en-US" sz="2400" dirty="0" err="1" smtClean="0"/>
              <a:t>Keyingi</a:t>
            </a:r>
            <a:r>
              <a:rPr lang="en-US" sz="2400" dirty="0" smtClean="0"/>
              <a:t> </a:t>
            </a:r>
            <a:r>
              <a:rPr lang="en-US" sz="2400" dirty="0" err="1" smtClean="0"/>
              <a:t>bosqichda</a:t>
            </a:r>
            <a:r>
              <a:rPr lang="en-US" sz="2400" dirty="0" smtClean="0"/>
              <a:t> </a:t>
            </a:r>
            <a:r>
              <a:rPr lang="en-US" sz="2400" dirty="0" err="1" smtClean="0"/>
              <a:t>kutikulani</a:t>
            </a:r>
            <a:r>
              <a:rPr lang="en-US" sz="2400" dirty="0" smtClean="0"/>
              <a:t> </a:t>
            </a:r>
            <a:r>
              <a:rPr lang="en-US" sz="2400" dirty="0" err="1" smtClean="0"/>
              <a:t>yumshatib</a:t>
            </a:r>
            <a:r>
              <a:rPr lang="en-US" sz="2400" dirty="0" smtClean="0"/>
              <a:t> </a:t>
            </a:r>
            <a:r>
              <a:rPr lang="en-US" sz="2400" dirty="0" err="1" smtClean="0"/>
              <a:t>o‘tirmasdan</a:t>
            </a:r>
            <a:r>
              <a:rPr lang="en-US" sz="2400" dirty="0" smtClean="0"/>
              <a:t> </a:t>
            </a:r>
            <a:r>
              <a:rPr lang="en-US" sz="2400" dirty="0" err="1" smtClean="0"/>
              <a:t>apparatdan</a:t>
            </a:r>
            <a:r>
              <a:rPr lang="en-US" sz="2400" dirty="0" smtClean="0"/>
              <a:t> </a:t>
            </a:r>
            <a:r>
              <a:rPr lang="en-US" sz="2400" dirty="0" err="1" smtClean="0"/>
              <a:t>foydalanamiz</a:t>
            </a:r>
            <a:endParaRPr lang="uz-Cyrl-UZ" sz="2400" dirty="0" smtClean="0"/>
          </a:p>
          <a:p>
            <a:r>
              <a:rPr lang="en-US" sz="2400" dirty="0" err="1" smtClean="0"/>
              <a:t>Yupqa</a:t>
            </a:r>
            <a:r>
              <a:rPr lang="en-US" sz="2400" dirty="0" smtClean="0"/>
              <a:t> </a:t>
            </a:r>
            <a:r>
              <a:rPr lang="en-US" sz="2400" dirty="0" err="1" smtClean="0"/>
              <a:t>kesgich</a:t>
            </a:r>
            <a:r>
              <a:rPr lang="en-US" sz="2400" dirty="0" smtClean="0"/>
              <a:t> </a:t>
            </a:r>
            <a:r>
              <a:rPr lang="en-US" sz="2400" dirty="0" err="1" smtClean="0"/>
              <a:t>yordamida</a:t>
            </a:r>
            <a:r>
              <a:rPr lang="en-US" sz="2400" dirty="0" smtClean="0"/>
              <a:t> yon </a:t>
            </a:r>
            <a:r>
              <a:rPr lang="en-US" sz="2400" dirty="0" err="1" smtClean="0"/>
              <a:t>sinuslar</a:t>
            </a:r>
            <a:r>
              <a:rPr lang="en-US" sz="2400" dirty="0" smtClean="0"/>
              <a:t> </a:t>
            </a:r>
            <a:r>
              <a:rPr lang="en-US" sz="2400" dirty="0" err="1" smtClean="0"/>
              <a:t>va</a:t>
            </a:r>
            <a:r>
              <a:rPr lang="en-US" sz="2400" dirty="0" smtClean="0"/>
              <a:t> </a:t>
            </a:r>
            <a:r>
              <a:rPr lang="en-US" sz="2400" dirty="0" err="1" smtClean="0"/>
              <a:t>valiklarga</a:t>
            </a:r>
            <a:r>
              <a:rPr lang="en-US" sz="2400" dirty="0" smtClean="0"/>
              <a:t> </a:t>
            </a:r>
            <a:r>
              <a:rPr lang="en-US" sz="2400" dirty="0" err="1" smtClean="0"/>
              <a:t>ishlov</a:t>
            </a:r>
            <a:r>
              <a:rPr lang="en-US" sz="2400" dirty="0" smtClean="0"/>
              <a:t> </a:t>
            </a:r>
            <a:r>
              <a:rPr lang="en-US" sz="2400" dirty="0" err="1" smtClean="0"/>
              <a:t>beramiz</a:t>
            </a:r>
            <a:r>
              <a:rPr lang="uz-Cyrl-UZ" sz="2400" dirty="0" smtClean="0"/>
              <a:t>.</a:t>
            </a:r>
            <a:endParaRPr lang="ru-RU" sz="2400" dirty="0"/>
          </a:p>
          <a:p>
            <a:endParaRPr lang="ru-RU" sz="3600" dirty="0"/>
          </a:p>
        </p:txBody>
      </p:sp>
      <p:pic>
        <p:nvPicPr>
          <p:cNvPr id="3074" name="Picture 2" descr="https://go2.imgsmail.ru/imgpreview?key=2399ccd0180b453&amp;mb=imgdb_preview_1622&amp;st=1630994096&amp;v=4dbfac0107c79add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73" y="953059"/>
            <a:ext cx="680282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484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1350" y="1085850"/>
            <a:ext cx="4362449" cy="5091113"/>
          </a:xfrm>
        </p:spPr>
        <p:txBody>
          <a:bodyPr/>
          <a:lstStyle/>
          <a:p>
            <a:pPr lvl="0"/>
            <a:r>
              <a:rPr lang="en-US" dirty="0" err="1"/>
              <a:t>Shundan</a:t>
            </a:r>
            <a:r>
              <a:rPr lang="en-US" dirty="0"/>
              <a:t> </a:t>
            </a:r>
            <a:r>
              <a:rPr lang="en-US" dirty="0" err="1"/>
              <a:t>so‘ng</a:t>
            </a:r>
            <a:r>
              <a:rPr lang="en-US" dirty="0"/>
              <a:t>, </a:t>
            </a:r>
            <a:r>
              <a:rPr lang="en-US" dirty="0" err="1"/>
              <a:t>ko‘tarilgan</a:t>
            </a:r>
            <a:r>
              <a:rPr lang="en-US" dirty="0"/>
              <a:t> </a:t>
            </a:r>
            <a:r>
              <a:rPr lang="en-US" dirty="0" err="1"/>
              <a:t>terini</a:t>
            </a:r>
            <a:r>
              <a:rPr lang="en-US" dirty="0"/>
              <a:t> </a:t>
            </a:r>
            <a:r>
              <a:rPr lang="en-US" dirty="0" err="1"/>
              <a:t>qaychi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tirnoq</a:t>
            </a:r>
            <a:r>
              <a:rPr lang="en-US" dirty="0"/>
              <a:t> </a:t>
            </a:r>
            <a:r>
              <a:rPr lang="en-US" dirty="0" err="1"/>
              <a:t>kesgichlari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tashlaymiz</a:t>
            </a:r>
            <a:r>
              <a:rPr lang="en-US" dirty="0"/>
              <a:t>.</a:t>
            </a:r>
            <a:endParaRPr lang="ru-RU" dirty="0"/>
          </a:p>
          <a:p>
            <a:pPr lvl="0"/>
            <a:r>
              <a:rPr lang="en-US" dirty="0"/>
              <a:t>Agar </a:t>
            </a:r>
            <a:r>
              <a:rPr lang="en-US" dirty="0" err="1"/>
              <a:t>zarur</a:t>
            </a:r>
            <a:r>
              <a:rPr lang="en-US" dirty="0"/>
              <a:t> </a:t>
            </a:r>
            <a:r>
              <a:rPr lang="en-US" dirty="0" err="1"/>
              <a:t>bo‘lsa</a:t>
            </a:r>
            <a:r>
              <a:rPr lang="en-US" dirty="0"/>
              <a:t>, </a:t>
            </a:r>
            <a:r>
              <a:rPr lang="en-US" dirty="0" err="1"/>
              <a:t>tirnoq</a:t>
            </a:r>
            <a:r>
              <a:rPr lang="en-US" dirty="0"/>
              <a:t> </a:t>
            </a:r>
            <a:r>
              <a:rPr lang="en-US" dirty="0" err="1"/>
              <a:t>yuzasini</a:t>
            </a:r>
            <a:r>
              <a:rPr lang="en-US" dirty="0"/>
              <a:t> ham </a:t>
            </a:r>
            <a:r>
              <a:rPr lang="en-US" dirty="0" err="1"/>
              <a:t>pilka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kesgich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ishlaymiz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098" name="Picture 2" descr="https://go1.imgsmail.ru/imgpreview?key=652a1bdb3f3da38e&amp;mb=imgdb_preview_293&amp;st=1630994096&amp;v=4dbfac0107c79add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475" y="1276350"/>
            <a:ext cx="5901146" cy="3942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8462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77150" y="1142999"/>
            <a:ext cx="4095750" cy="5010151"/>
          </a:xfrm>
        </p:spPr>
        <p:txBody>
          <a:bodyPr/>
          <a:lstStyle/>
          <a:p>
            <a:pPr lvl="0"/>
            <a:r>
              <a:rPr lang="en-US" dirty="0"/>
              <a:t>Teri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tirnoqlarni</a:t>
            </a:r>
            <a:r>
              <a:rPr lang="en-US" dirty="0"/>
              <a:t> </a:t>
            </a: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bo‘lganimizdan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tirnoqlarga</a:t>
            </a:r>
            <a:r>
              <a:rPr lang="en-US" dirty="0"/>
              <a:t> gel-</a:t>
            </a:r>
            <a:r>
              <a:rPr lang="en-US" dirty="0" err="1"/>
              <a:t>lak</a:t>
            </a:r>
            <a:r>
              <a:rPr lang="en-US" dirty="0"/>
              <a:t> </a:t>
            </a:r>
            <a:r>
              <a:rPr lang="en-US" dirty="0" err="1"/>
              <a:t>surtish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endParaRPr lang="ru-RU" dirty="0"/>
          </a:p>
          <a:p>
            <a:pPr lvl="0"/>
            <a:r>
              <a:rPr lang="en-US" dirty="0" err="1"/>
              <a:t>Manikyurni</a:t>
            </a:r>
            <a:r>
              <a:rPr lang="en-US" dirty="0"/>
              <a:t> </a:t>
            </a:r>
            <a:r>
              <a:rPr lang="en-US" dirty="0" err="1"/>
              <a:t>kutikulaga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yog</a:t>
            </a:r>
            <a:r>
              <a:rPr lang="en-US" dirty="0"/>
              <a:t> ‘ </a:t>
            </a:r>
            <a:r>
              <a:rPr lang="en-US" dirty="0" err="1"/>
              <a:t>surtish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yakunlaymiz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5122" name="Picture 2" descr="https://on-woman.com/wp-content/uploads/maslo-dlya-kutikuly-3-1024x684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002506"/>
            <a:ext cx="6969125" cy="497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24578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185</Words>
  <Application>Microsoft Office PowerPoint</Application>
  <PresentationFormat>Широкоэкранный</PresentationFormat>
  <Paragraphs>18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3</cp:revision>
  <dcterms:created xsi:type="dcterms:W3CDTF">2021-09-07T05:50:29Z</dcterms:created>
  <dcterms:modified xsi:type="dcterms:W3CDTF">2021-09-07T06:21:22Z</dcterms:modified>
</cp:coreProperties>
</file>