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8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5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1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8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7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1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8782-8FAF-4925-BCE5-8828A0A389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34B89-637F-445A-B83D-5FA3C2FC2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8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o.mail.ru/search_images?q=%D0%B8%D0%BD%D1%81%D1%82%D1%80%D1%83%D0%BC%D0%B5%D0%BD%D1%82%D1%8B%20%D0%B4%D0%BB%D1%8F%20%D0%B5%D0%B2%D1%80%D0%BE%D0%BF%D0%B5%D0%B9%D1%81%D0%BA%D0%B8%D0%B9%20%D0%BC%D0%B0%D0%BD%D0%B8%D0%BA%D1%8E%D1%80%20&amp;src=go&amp;gp=843253&amp;fr=ps&amp;sbmt=1630990410418&amp;hasnavig=0#urlhash=10296560524611855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5200" y="942276"/>
            <a:ext cx="3886200" cy="500132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17--MAVZU</a:t>
            </a:r>
            <a:r>
              <a:rPr lang="en-US" sz="2000" b="1" dirty="0"/>
              <a:t>: YEVROPACHA MANIKYUR VA UNING BOSQICHLARI</a:t>
            </a:r>
            <a:endParaRPr lang="ru-RU" sz="2000" dirty="0"/>
          </a:p>
          <a:p>
            <a:r>
              <a:rPr lang="en-US" b="1" dirty="0"/>
              <a:t> </a:t>
            </a:r>
            <a:r>
              <a:rPr lang="en-US" dirty="0" err="1"/>
              <a:t>Yevropa</a:t>
            </a:r>
            <a:r>
              <a:rPr lang="en-US" dirty="0"/>
              <a:t> </a:t>
            </a:r>
            <a:r>
              <a:rPr lang="en-US" dirty="0" err="1"/>
              <a:t>manikyurining</a:t>
            </a:r>
            <a:r>
              <a:rPr lang="en-US" dirty="0"/>
              <a:t> </a:t>
            </a:r>
            <a:r>
              <a:rPr lang="en-US" dirty="0" err="1"/>
              <a:t>klassik</a:t>
            </a:r>
            <a:r>
              <a:rPr lang="en-US" dirty="0"/>
              <a:t> </a:t>
            </a:r>
            <a:r>
              <a:rPr lang="en-US" dirty="0" err="1"/>
              <a:t>manikyurdan</a:t>
            </a:r>
            <a:r>
              <a:rPr lang="en-US" dirty="0"/>
              <a:t> </a:t>
            </a:r>
            <a:r>
              <a:rPr lang="en-US" dirty="0" err="1"/>
              <a:t>farqi</a:t>
            </a:r>
            <a:r>
              <a:rPr lang="ru-RU" dirty="0"/>
              <a:t>, </a:t>
            </a:r>
            <a:r>
              <a:rPr lang="en-US" dirty="0" err="1"/>
              <a:t>yumshoqligi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xavfsizligidadir</a:t>
            </a:r>
            <a:r>
              <a:rPr lang="ru-RU" dirty="0"/>
              <a:t>. </a:t>
            </a:r>
            <a:r>
              <a:rPr lang="en-US" dirty="0" err="1"/>
              <a:t>Manikyurning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turida</a:t>
            </a:r>
            <a:r>
              <a:rPr lang="ru-RU" dirty="0"/>
              <a:t>, </a:t>
            </a:r>
            <a:r>
              <a:rPr lang="en-US" dirty="0" err="1"/>
              <a:t>tirnoq</a:t>
            </a:r>
            <a:r>
              <a:rPr lang="en-US" dirty="0"/>
              <a:t> </a:t>
            </a:r>
            <a:r>
              <a:rPr lang="en-US" dirty="0" err="1"/>
              <a:t>atrofidagi</a:t>
            </a:r>
            <a:r>
              <a:rPr lang="en-US" dirty="0"/>
              <a:t> </a:t>
            </a:r>
            <a:r>
              <a:rPr lang="en-US" dirty="0" err="1"/>
              <a:t>terining</a:t>
            </a:r>
            <a:r>
              <a:rPr lang="en-US" dirty="0"/>
              <a:t> </a:t>
            </a:r>
            <a:r>
              <a:rPr lang="en-US" dirty="0" err="1"/>
              <a:t>shikastlanishi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tasodifan</a:t>
            </a:r>
            <a:r>
              <a:rPr lang="en-US" dirty="0"/>
              <a:t> </a:t>
            </a:r>
            <a:r>
              <a:rPr lang="en-US" dirty="0" err="1"/>
              <a:t>infeksiya</a:t>
            </a:r>
            <a:r>
              <a:rPr lang="en-US" dirty="0"/>
              <a:t> </a:t>
            </a:r>
            <a:r>
              <a:rPr lang="en-US" dirty="0" err="1"/>
              <a:t>tushishiga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jarohatlar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ru-RU" dirty="0"/>
              <a:t>‘</a:t>
            </a:r>
            <a:r>
              <a:rPr lang="en-US" dirty="0" err="1"/>
              <a:t>lishi</a:t>
            </a:r>
            <a:r>
              <a:rPr lang="en-US" dirty="0"/>
              <a:t> </a:t>
            </a:r>
            <a:r>
              <a:rPr lang="en-US" dirty="0" err="1"/>
              <a:t>xavfi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ru-RU" dirty="0"/>
              <a:t>‘</a:t>
            </a:r>
            <a:r>
              <a:rPr lang="en-US" dirty="0"/>
              <a:t>q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2" y="942277"/>
            <a:ext cx="6315956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239000" y="1157028"/>
            <a:ext cx="4114800" cy="5019935"/>
          </a:xfrm>
        </p:spPr>
        <p:txBody>
          <a:bodyPr/>
          <a:lstStyle/>
          <a:p>
            <a:pPr lvl="0"/>
            <a:r>
              <a:rPr lang="en-US"/>
              <a:t>Manikyur vaqtida zarur gigiyena tartib-qoidalariga rioya qilish, to‘g‘ri ovqatlanish va umumiy gigiyena sog‘lom va jozibador tirnoqlar garovidir.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5" y="1157028"/>
            <a:ext cx="5421554" cy="43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4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972" y="1395412"/>
            <a:ext cx="3806416" cy="445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, </a:t>
            </a:r>
            <a:r>
              <a:rPr lang="en-US" sz="2000" dirty="0" err="1" smtClean="0"/>
              <a:t>Yevropa</a:t>
            </a:r>
            <a:r>
              <a:rPr lang="en-US" sz="2000" dirty="0" smtClean="0"/>
              <a:t> </a:t>
            </a:r>
            <a:r>
              <a:rPr lang="en-US" sz="2000" dirty="0" err="1"/>
              <a:t>manikyurida</a:t>
            </a:r>
            <a:r>
              <a:rPr lang="en-US" sz="2000" dirty="0"/>
              <a:t> </a:t>
            </a:r>
            <a:r>
              <a:rPr lang="en-US" sz="2000" dirty="0" err="1"/>
              <a:t>ko</a:t>
            </a:r>
            <a:r>
              <a:rPr lang="ru-RU" sz="2000" dirty="0"/>
              <a:t>‘</a:t>
            </a:r>
            <a:r>
              <a:rPr lang="en-US" sz="2000" dirty="0"/>
              <a:t>p </a:t>
            </a:r>
            <a:r>
              <a:rPr lang="en-US" sz="2000" dirty="0" err="1"/>
              <a:t>miqdorda</a:t>
            </a:r>
            <a:r>
              <a:rPr lang="en-US" sz="2000" dirty="0"/>
              <a:t> piling </a:t>
            </a:r>
            <a:r>
              <a:rPr lang="en-US" sz="2000" dirty="0" err="1"/>
              <a:t>tamoyili</a:t>
            </a:r>
            <a:r>
              <a:rPr lang="en-US" sz="2000" dirty="0"/>
              <a:t> </a:t>
            </a:r>
            <a:r>
              <a:rPr lang="en-US" sz="2000" dirty="0" err="1"/>
              <a:t>bo</a:t>
            </a:r>
            <a:r>
              <a:rPr lang="ru-RU" sz="2000" dirty="0"/>
              <a:t>‘</a:t>
            </a:r>
            <a:r>
              <a:rPr lang="en-US" sz="2000" dirty="0" err="1"/>
              <a:t>yicha</a:t>
            </a:r>
            <a:r>
              <a:rPr lang="en-US" sz="2000" dirty="0"/>
              <a:t> </a:t>
            </a:r>
            <a:r>
              <a:rPr lang="en-US" sz="2000" dirty="0" err="1"/>
              <a:t>ishlaydigan</a:t>
            </a:r>
            <a:r>
              <a:rPr lang="en-US" sz="2000" dirty="0"/>
              <a:t> </a:t>
            </a:r>
            <a:r>
              <a:rPr lang="en-US" sz="2000" dirty="0" err="1"/>
              <a:t>maxsus</a:t>
            </a:r>
            <a:r>
              <a:rPr lang="en-US" sz="2000" dirty="0"/>
              <a:t> </a:t>
            </a:r>
            <a:r>
              <a:rPr lang="en-US" sz="2000" dirty="0" err="1"/>
              <a:t>tozalovchi</a:t>
            </a:r>
            <a:r>
              <a:rPr lang="en-US" sz="2000" dirty="0"/>
              <a:t> </a:t>
            </a:r>
            <a:r>
              <a:rPr lang="en-US" sz="2000" dirty="0" err="1"/>
              <a:t>suyuqlikdan</a:t>
            </a:r>
            <a:r>
              <a:rPr lang="en-US" sz="2000" dirty="0"/>
              <a:t> </a:t>
            </a:r>
            <a:r>
              <a:rPr lang="en-US" sz="2000" dirty="0" err="1"/>
              <a:t>foydalaniladi</a:t>
            </a:r>
            <a:r>
              <a:rPr lang="ru-RU" sz="2000" dirty="0"/>
              <a:t>. </a:t>
            </a:r>
            <a:r>
              <a:rPr lang="en-US" sz="2000" dirty="0" err="1"/>
              <a:t>Maxsus</a:t>
            </a:r>
            <a:r>
              <a:rPr lang="en-US" sz="2000" dirty="0"/>
              <a:t> </a:t>
            </a:r>
            <a:r>
              <a:rPr lang="en-US" sz="2000" dirty="0" err="1"/>
              <a:t>suyuqlik</a:t>
            </a:r>
            <a:r>
              <a:rPr lang="en-US" sz="2000" dirty="0"/>
              <a:t> </a:t>
            </a:r>
            <a:r>
              <a:rPr lang="en-US" sz="2000" dirty="0" err="1"/>
              <a:t>o‘lik</a:t>
            </a:r>
            <a:r>
              <a:rPr lang="en-US" sz="2000" dirty="0"/>
              <a:t> </a:t>
            </a:r>
            <a:r>
              <a:rPr lang="en-US" sz="2000" dirty="0" err="1"/>
              <a:t>terining</a:t>
            </a:r>
            <a:r>
              <a:rPr lang="en-US" sz="2000" dirty="0"/>
              <a:t> </a:t>
            </a:r>
            <a:r>
              <a:rPr lang="en-US" sz="2000" dirty="0" err="1"/>
              <a:t>zarralarini</a:t>
            </a:r>
            <a:r>
              <a:rPr lang="en-US" sz="2000" dirty="0"/>
              <a:t> tom </a:t>
            </a:r>
            <a:r>
              <a:rPr lang="en-US" sz="2000" dirty="0" err="1"/>
              <a:t>ma’noda</a:t>
            </a:r>
            <a:r>
              <a:rPr lang="en-US" sz="2000" dirty="0"/>
              <a:t> </a:t>
            </a:r>
            <a:r>
              <a:rPr lang="en-US" sz="2000" dirty="0" err="1"/>
              <a:t>eritib</a:t>
            </a:r>
            <a:r>
              <a:rPr lang="en-US" sz="2000" dirty="0"/>
              <a:t> </a:t>
            </a:r>
            <a:r>
              <a:rPr lang="en-US" sz="2000" dirty="0" err="1"/>
              <a:t>yuboradi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ularni</a:t>
            </a:r>
            <a:r>
              <a:rPr lang="en-US" sz="2000" dirty="0"/>
              <a:t> </a:t>
            </a:r>
            <a:r>
              <a:rPr lang="en-US" sz="2000" dirty="0" err="1"/>
              <a:t>qirib</a:t>
            </a:r>
            <a:r>
              <a:rPr lang="en-US" sz="2000" dirty="0"/>
              <a:t> </a:t>
            </a:r>
            <a:r>
              <a:rPr lang="en-US" sz="2000" dirty="0" err="1"/>
              <a:t>tashlashga</a:t>
            </a:r>
            <a:r>
              <a:rPr lang="en-US" sz="2000" dirty="0"/>
              <a:t> </a:t>
            </a:r>
            <a:r>
              <a:rPr lang="en-US" sz="2000" dirty="0" err="1"/>
              <a:t>yordam</a:t>
            </a:r>
            <a:r>
              <a:rPr lang="en-US" sz="2000" dirty="0"/>
              <a:t> </a:t>
            </a:r>
            <a:r>
              <a:rPr lang="en-US" sz="2000" dirty="0" err="1"/>
              <a:t>beradi</a:t>
            </a:r>
            <a:r>
              <a:rPr lang="en-US" sz="2000" dirty="0"/>
              <a:t>. Bu </a:t>
            </a:r>
            <a:r>
              <a:rPr lang="en-US" sz="2000" dirty="0" err="1"/>
              <a:t>amaliyotdan</a:t>
            </a:r>
            <a:r>
              <a:rPr lang="en-US" sz="2000" dirty="0"/>
              <a:t> </a:t>
            </a:r>
            <a:r>
              <a:rPr lang="en-US" sz="2000" dirty="0" err="1"/>
              <a:t>so‘ng</a:t>
            </a:r>
            <a:r>
              <a:rPr lang="en-US" sz="2000" dirty="0"/>
              <a:t> </a:t>
            </a:r>
            <a:r>
              <a:rPr lang="en-US" sz="2000" dirty="0" err="1"/>
              <a:t>o‘lik</a:t>
            </a:r>
            <a:r>
              <a:rPr lang="en-US" sz="2000" dirty="0"/>
              <a:t> </a:t>
            </a:r>
            <a:r>
              <a:rPr lang="en-US" sz="2000" dirty="0" err="1"/>
              <a:t>terini</a:t>
            </a:r>
            <a:r>
              <a:rPr lang="en-US" sz="2000" dirty="0"/>
              <a:t> </a:t>
            </a:r>
            <a:r>
              <a:rPr lang="en-US" sz="2000" dirty="0" err="1"/>
              <a:t>oddiy</a:t>
            </a:r>
            <a:r>
              <a:rPr lang="en-US" sz="2000" dirty="0"/>
              <a:t> </a:t>
            </a:r>
            <a:r>
              <a:rPr lang="en-US" sz="2000" dirty="0" err="1"/>
              <a:t>tayoqcha</a:t>
            </a:r>
            <a:r>
              <a:rPr lang="en-US" sz="2000" dirty="0"/>
              <a:t> </a:t>
            </a:r>
            <a:r>
              <a:rPr lang="en-US" sz="2000" dirty="0" err="1"/>
              <a:t>yordamida</a:t>
            </a:r>
            <a:r>
              <a:rPr lang="en-US" sz="2000" dirty="0"/>
              <a:t> </a:t>
            </a:r>
            <a:r>
              <a:rPr lang="en-US" sz="2000" dirty="0" err="1"/>
              <a:t>olib</a:t>
            </a:r>
            <a:r>
              <a:rPr lang="en-US" sz="2000" dirty="0"/>
              <a:t> </a:t>
            </a:r>
            <a:r>
              <a:rPr lang="en-US" sz="2000" dirty="0" err="1"/>
              <a:t>tashlash</a:t>
            </a:r>
            <a:r>
              <a:rPr lang="en-US" sz="2000" dirty="0"/>
              <a:t> </a:t>
            </a:r>
            <a:r>
              <a:rPr lang="en-US" sz="2000" dirty="0" err="1"/>
              <a:t>oson</a:t>
            </a:r>
            <a:r>
              <a:rPr lang="en-US" sz="2000" dirty="0"/>
              <a:t> </a:t>
            </a:r>
            <a:r>
              <a:rPr lang="en-US" sz="2000" dirty="0" err="1"/>
              <a:t>bo‘ladi</a:t>
            </a:r>
            <a:r>
              <a:rPr lang="en-US" sz="2000" dirty="0"/>
              <a:t>. </a:t>
            </a:r>
            <a:r>
              <a:rPr lang="en-US" sz="2000" dirty="0" err="1"/>
              <a:t>Shuning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manikur</a:t>
            </a:r>
            <a:r>
              <a:rPr lang="en-US" sz="2000" dirty="0"/>
              <a:t> </a:t>
            </a:r>
            <a:r>
              <a:rPr lang="en-US" sz="2000" dirty="0" err="1"/>
              <a:t>turini</a:t>
            </a:r>
            <a:r>
              <a:rPr lang="en-US" sz="2000" dirty="0"/>
              <a:t> </a:t>
            </a:r>
            <a:r>
              <a:rPr lang="en-US" sz="2000" dirty="0" err="1"/>
              <a:t>teri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tirnoqlarga</a:t>
            </a:r>
            <a:r>
              <a:rPr lang="en-US" sz="2000" dirty="0"/>
              <a:t> </a:t>
            </a:r>
            <a:r>
              <a:rPr lang="en-US" sz="2000" dirty="0" err="1"/>
              <a:t>hech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zarar</a:t>
            </a:r>
            <a:r>
              <a:rPr lang="en-US" sz="2000" dirty="0"/>
              <a:t> </a:t>
            </a:r>
            <a:r>
              <a:rPr lang="en-US" sz="2000" dirty="0" err="1"/>
              <a:t>keltirmaydigan</a:t>
            </a:r>
            <a:r>
              <a:rPr lang="en-US" sz="2000" dirty="0"/>
              <a:t> </a:t>
            </a:r>
            <a:r>
              <a:rPr lang="en-US" sz="2000" dirty="0" err="1"/>
              <a:t>usul</a:t>
            </a:r>
            <a:r>
              <a:rPr lang="en-US" sz="2000" dirty="0"/>
              <a:t> deb </a:t>
            </a:r>
            <a:r>
              <a:rPr lang="en-US" sz="2000" dirty="0" err="1"/>
              <a:t>bemalol</a:t>
            </a:r>
            <a:r>
              <a:rPr lang="en-US" sz="2000" dirty="0"/>
              <a:t> </a:t>
            </a:r>
            <a:r>
              <a:rPr lang="en-US" sz="2000" dirty="0" err="1"/>
              <a:t>ayta</a:t>
            </a:r>
            <a:r>
              <a:rPr lang="en-US" sz="2000" dirty="0"/>
              <a:t> </a:t>
            </a:r>
            <a:r>
              <a:rPr lang="en-US" sz="2000" dirty="0" err="1"/>
              <a:t>olamiz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1026" name="Picture 2" descr="https://go4.imgsmail.ru/imgpreview?key=e4a12b96fc7a9ec&amp;mb=imgdb_preview_118&amp;st=1630990509&amp;v=4dbc2b76a675c5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395412"/>
            <a:ext cx="6169025" cy="39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53250" y="365125"/>
            <a:ext cx="4400550" cy="58642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amaliyotdan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so‘ng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faqatgina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kutikulani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tirnoq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ildizi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surish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qoladi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Natijada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tirnoqlar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anchagina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ko‘rinadi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56" y="1249076"/>
            <a:ext cx="5639587" cy="4096322"/>
          </a:xfrm>
        </p:spPr>
      </p:pic>
    </p:spTree>
    <p:extLst>
      <p:ext uri="{BB962C8B-B14F-4D97-AF65-F5344CB8AC3E}">
        <p14:creationId xmlns:p14="http://schemas.microsoft.com/office/powerpoint/2010/main" val="296643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9950" y="1477168"/>
            <a:ext cx="4133850" cy="4699795"/>
          </a:xfrm>
        </p:spPr>
        <p:txBody>
          <a:bodyPr>
            <a:normAutofit/>
          </a:bodyPr>
          <a:lstStyle/>
          <a:p>
            <a:pPr lvl="0"/>
            <a:r>
              <a:rPr lang="ru-RU" sz="3200" dirty="0" err="1"/>
              <a:t>Tirnoqlarga</a:t>
            </a:r>
            <a:r>
              <a:rPr lang="ru-RU" sz="3200" dirty="0"/>
              <a:t> </a:t>
            </a:r>
            <a:r>
              <a:rPr lang="ru-RU" sz="3200" dirty="0" err="1"/>
              <a:t>kerakli</a:t>
            </a:r>
            <a:r>
              <a:rPr lang="ru-RU" sz="3200" dirty="0"/>
              <a:t> </a:t>
            </a:r>
            <a:r>
              <a:rPr lang="ru-RU" sz="3200" dirty="0" err="1"/>
              <a:t>shakl</a:t>
            </a:r>
            <a:r>
              <a:rPr lang="ru-RU" sz="3200" dirty="0"/>
              <a:t> </a:t>
            </a:r>
            <a:r>
              <a:rPr lang="ru-RU" sz="3200" dirty="0" err="1"/>
              <a:t>bering</a:t>
            </a:r>
            <a:r>
              <a:rPr lang="ru-RU" sz="3200" dirty="0"/>
              <a:t>.</a:t>
            </a:r>
          </a:p>
          <a:p>
            <a:r>
              <a:rPr lang="en-US" sz="3200" dirty="0" err="1"/>
              <a:t>Tirnoq</a:t>
            </a:r>
            <a:r>
              <a:rPr lang="en-US" sz="3200" dirty="0"/>
              <a:t> </a:t>
            </a:r>
            <a:r>
              <a:rPr lang="en-US" sz="3200" dirty="0" err="1"/>
              <a:t>plastinkasini</a:t>
            </a:r>
            <a:r>
              <a:rPr lang="en-US" sz="3200" dirty="0"/>
              <a:t> </a:t>
            </a:r>
            <a:r>
              <a:rPr lang="en-US" sz="3200" dirty="0" err="1"/>
              <a:t>yog‘sizlantirish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lak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qoplash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uni</a:t>
            </a:r>
            <a:r>
              <a:rPr lang="en-US" sz="3200" dirty="0"/>
              <a:t> </a:t>
            </a:r>
            <a:r>
              <a:rPr lang="en-US" sz="3200" dirty="0" err="1"/>
              <a:t>tayyorlang</a:t>
            </a:r>
            <a:endParaRPr lang="ru-RU" sz="3200" dirty="0"/>
          </a:p>
        </p:txBody>
      </p:sp>
      <p:pic>
        <p:nvPicPr>
          <p:cNvPr id="2050" name="Picture 2" descr="https://makiyazhglaz.com/sites/default/files/i/30119/2-10/5dfcd58eee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477168"/>
            <a:ext cx="6547731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1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127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Bu amaliyotdan so‘ng faqatgina kutikulani tirnoq ildizi tomon surish qoladi. Natijada tirnoqlar anchagina «toza» ko‘rinadi.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4</cp:revision>
  <dcterms:created xsi:type="dcterms:W3CDTF">2021-09-07T05:26:59Z</dcterms:created>
  <dcterms:modified xsi:type="dcterms:W3CDTF">2021-09-07T05:50:00Z</dcterms:modified>
</cp:coreProperties>
</file>