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76F3-038A-4205-8D4A-8C18354DC52B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A38A-5B22-4995-8310-A62B4D66E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38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76F3-038A-4205-8D4A-8C18354DC52B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A38A-5B22-4995-8310-A62B4D66E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82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76F3-038A-4205-8D4A-8C18354DC52B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A38A-5B22-4995-8310-A62B4D66E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6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76F3-038A-4205-8D4A-8C18354DC52B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A38A-5B22-4995-8310-A62B4D66E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8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76F3-038A-4205-8D4A-8C18354DC52B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A38A-5B22-4995-8310-A62B4D66E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35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76F3-038A-4205-8D4A-8C18354DC52B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A38A-5B22-4995-8310-A62B4D66E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36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76F3-038A-4205-8D4A-8C18354DC52B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A38A-5B22-4995-8310-A62B4D66E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3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76F3-038A-4205-8D4A-8C18354DC52B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A38A-5B22-4995-8310-A62B4D66E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5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76F3-038A-4205-8D4A-8C18354DC52B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A38A-5B22-4995-8310-A62B4D66E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1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76F3-038A-4205-8D4A-8C18354DC52B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A38A-5B22-4995-8310-A62B4D66E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90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76F3-038A-4205-8D4A-8C18354DC52B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A38A-5B22-4995-8310-A62B4D66E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7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E76F3-038A-4205-8D4A-8C18354DC52B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FA38A-5B22-4995-8310-A62B4D66E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07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go.mail.ru/search_images?q=%D0%B8%D0%BD%D1%81%D1%82%D1%80%D1%83%D0%BC%D0%B5%D0%BD%D1%82%D1%8B%20%D0%B4%D0%BB%D1%8F%20%D0%B5%D0%B2%D1%80%D0%BE%D0%BF%D0%B5%D0%B9%D1%81%D0%BA%D0%B8%D0%B9%20%D0%BC%D0%B0%D0%BD%D0%B8%D0%BA%D1%8E%D1%80%20&amp;src=go&amp;gp=843253&amp;fr=ps&amp;sbmt=1630990410418&amp;hasnavig=0#urlhash=527389437513136991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4898" y="1286148"/>
            <a:ext cx="3770811" cy="4717868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16-MAVZU</a:t>
            </a:r>
            <a:r>
              <a:rPr lang="uz-Cyrl-UZ" sz="2000" b="1" dirty="0"/>
              <a:t>:</a:t>
            </a:r>
            <a:r>
              <a:rPr lang="ru-RU" sz="2000" b="1" dirty="0" err="1" smtClean="0"/>
              <a:t>Opil</a:t>
            </a:r>
            <a:r>
              <a:rPr lang="ru-RU" sz="2000" b="1" dirty="0" smtClean="0"/>
              <a:t> </a:t>
            </a:r>
            <a:r>
              <a:rPr lang="ru-RU" sz="2000" b="1" dirty="0"/>
              <a:t>.</a:t>
            </a:r>
            <a:r>
              <a:rPr lang="ru-RU" sz="2000" b="1" dirty="0" err="1"/>
              <a:t>shakllari</a:t>
            </a:r>
            <a:endParaRPr lang="ru-RU" sz="2000" b="1" dirty="0"/>
          </a:p>
          <a:p>
            <a:r>
              <a:rPr lang="en-US" sz="2000" dirty="0" err="1" smtClean="0"/>
              <a:t>Pilka</a:t>
            </a:r>
            <a:r>
              <a:rPr lang="en-US" sz="2000" dirty="0" smtClean="0"/>
              <a:t> </a:t>
            </a:r>
            <a:r>
              <a:rPr lang="en-US" sz="2000" dirty="0" err="1" smtClean="0"/>
              <a:t>yordamida</a:t>
            </a:r>
            <a:r>
              <a:rPr lang="en-US" sz="2000" dirty="0" smtClean="0"/>
              <a:t> </a:t>
            </a:r>
            <a:r>
              <a:rPr lang="en-US" sz="2000" dirty="0" err="1" smtClean="0"/>
              <a:t>tirnoqlarga</a:t>
            </a:r>
            <a:r>
              <a:rPr lang="en-US" sz="2000" dirty="0" smtClean="0"/>
              <a:t> </a:t>
            </a:r>
            <a:r>
              <a:rPr lang="en-US" sz="2000" dirty="0" err="1" smtClean="0"/>
              <a:t>kerakli</a:t>
            </a:r>
            <a:r>
              <a:rPr lang="en-US" sz="2000" dirty="0" smtClean="0"/>
              <a:t> </a:t>
            </a:r>
            <a:r>
              <a:rPr lang="en-US" sz="2000" dirty="0" err="1" smtClean="0"/>
              <a:t>shakl</a:t>
            </a:r>
            <a:r>
              <a:rPr lang="en-US" sz="2000" dirty="0" smtClean="0"/>
              <a:t> </a:t>
            </a:r>
            <a:r>
              <a:rPr lang="en-US" sz="2000" dirty="0" err="1" smtClean="0"/>
              <a:t>bering</a:t>
            </a:r>
            <a:r>
              <a:rPr lang="en-US" sz="2000" dirty="0" smtClean="0"/>
              <a:t>. </a:t>
            </a:r>
            <a:r>
              <a:rPr lang="en-US" sz="2000" dirty="0" err="1" smtClean="0"/>
              <a:t>Lekin</a:t>
            </a:r>
            <a:r>
              <a:rPr lang="en-US" sz="2000" dirty="0" smtClean="0"/>
              <a:t> </a:t>
            </a:r>
            <a:r>
              <a:rPr lang="en-US" sz="2000" dirty="0" err="1" smtClean="0"/>
              <a:t>bunda</a:t>
            </a:r>
            <a:r>
              <a:rPr lang="en-US" sz="2000" dirty="0" smtClean="0"/>
              <a:t> </a:t>
            </a:r>
            <a:r>
              <a:rPr lang="en-US" sz="2000" dirty="0" err="1" smtClean="0"/>
              <a:t>keskin</a:t>
            </a:r>
            <a:r>
              <a:rPr lang="en-US" sz="2000" dirty="0" smtClean="0"/>
              <a:t> </a:t>
            </a:r>
            <a:r>
              <a:rPr lang="en-US" sz="2000" dirty="0" err="1" smtClean="0"/>
              <a:t>harakatlar</a:t>
            </a:r>
            <a:r>
              <a:rPr lang="en-US" sz="2000" dirty="0" smtClean="0"/>
              <a:t> </a:t>
            </a:r>
            <a:r>
              <a:rPr lang="en-US" sz="2000" dirty="0" err="1" smtClean="0"/>
              <a:t>qilmang</a:t>
            </a:r>
            <a:r>
              <a:rPr lang="en-US" sz="2000" dirty="0" smtClean="0"/>
              <a:t>. </a:t>
            </a:r>
            <a:r>
              <a:rPr lang="en-US" sz="2000" dirty="0" err="1" smtClean="0"/>
              <a:t>Pilkani</a:t>
            </a:r>
            <a:r>
              <a:rPr lang="en-US" sz="2000" dirty="0" smtClean="0"/>
              <a:t> </a:t>
            </a:r>
            <a:r>
              <a:rPr lang="en-US" sz="2000" dirty="0" err="1" smtClean="0"/>
              <a:t>tirnoq</a:t>
            </a:r>
            <a:r>
              <a:rPr lang="en-US" sz="2000" dirty="0" smtClean="0"/>
              <a:t> </a:t>
            </a:r>
            <a:r>
              <a:rPr lang="en-US" sz="2000" dirty="0" err="1" smtClean="0"/>
              <a:t>bo‘ylab</a:t>
            </a:r>
            <a:r>
              <a:rPr lang="en-US" sz="2000" dirty="0" smtClean="0"/>
              <a:t> </a:t>
            </a:r>
            <a:r>
              <a:rPr lang="en-US" sz="2000" dirty="0" err="1" smtClean="0"/>
              <a:t>uzun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 smtClean="0"/>
              <a:t>yumshoq</a:t>
            </a:r>
            <a:r>
              <a:rPr lang="en-US" sz="2000" dirty="0" smtClean="0"/>
              <a:t> </a:t>
            </a:r>
            <a:r>
              <a:rPr lang="en-US" sz="2000" dirty="0" err="1" smtClean="0"/>
              <a:t>harakatlantiring</a:t>
            </a:r>
            <a:r>
              <a:rPr lang="en-US" sz="2000" dirty="0" smtClean="0"/>
              <a:t>. </a:t>
            </a:r>
            <a:r>
              <a:rPr lang="en-US" sz="2000" dirty="0" err="1" smtClean="0"/>
              <a:t>Albatta</a:t>
            </a:r>
            <a:r>
              <a:rPr lang="en-US" sz="2000" dirty="0" smtClean="0"/>
              <a:t>, </a:t>
            </a:r>
            <a:r>
              <a:rPr lang="en-US" sz="2000" dirty="0" err="1" smtClean="0"/>
              <a:t>bunda</a:t>
            </a:r>
            <a:r>
              <a:rPr lang="en-US" sz="2000" dirty="0" smtClean="0"/>
              <a:t> </a:t>
            </a:r>
            <a:r>
              <a:rPr lang="en-US" sz="2000" dirty="0" err="1" smtClean="0"/>
              <a:t>tirnoq</a:t>
            </a:r>
            <a:r>
              <a:rPr lang="en-US" sz="2000" dirty="0" smtClean="0"/>
              <a:t> </a:t>
            </a:r>
            <a:r>
              <a:rPr lang="en-US" sz="2000" dirty="0" err="1" smtClean="0"/>
              <a:t>burchagidan</a:t>
            </a:r>
            <a:r>
              <a:rPr lang="en-US" sz="2000" dirty="0" smtClean="0"/>
              <a:t> </a:t>
            </a:r>
            <a:r>
              <a:rPr lang="en-US" sz="2000" dirty="0" err="1" smtClean="0"/>
              <a:t>markaziga</a:t>
            </a:r>
            <a:r>
              <a:rPr lang="en-US" sz="2000" dirty="0" smtClean="0"/>
              <a:t> </a:t>
            </a:r>
            <a:r>
              <a:rPr lang="en-US" sz="2000" dirty="0" err="1" smtClean="0"/>
              <a:t>qarab</a:t>
            </a:r>
            <a:r>
              <a:rPr lang="en-US" sz="2000" dirty="0" smtClean="0"/>
              <a:t>, </a:t>
            </a:r>
            <a:r>
              <a:rPr lang="en-US" sz="2000" dirty="0" err="1" smtClean="0"/>
              <a:t>pilkani</a:t>
            </a:r>
            <a:r>
              <a:rPr lang="en-US" sz="2000" dirty="0" smtClean="0"/>
              <a:t> </a:t>
            </a:r>
            <a:r>
              <a:rPr lang="en-US" sz="2000" dirty="0" err="1" smtClean="0"/>
              <a:t>tirnoqqa</a:t>
            </a:r>
            <a:r>
              <a:rPr lang="en-US" sz="2000" dirty="0" smtClean="0"/>
              <a:t> </a:t>
            </a:r>
            <a:r>
              <a:rPr lang="en-US" sz="2000" dirty="0" err="1" smtClean="0"/>
              <a:t>ozgina</a:t>
            </a:r>
            <a:r>
              <a:rPr lang="en-US" sz="2000" dirty="0" smtClean="0"/>
              <a:t> </a:t>
            </a:r>
            <a:r>
              <a:rPr lang="en-US" sz="2000" dirty="0" err="1" smtClean="0"/>
              <a:t>egri</a:t>
            </a:r>
            <a:r>
              <a:rPr lang="en-US" sz="2000" dirty="0" smtClean="0"/>
              <a:t> </a:t>
            </a:r>
            <a:r>
              <a:rPr lang="en-US" sz="2000" dirty="0" err="1" smtClean="0"/>
              <a:t>qilgan</a:t>
            </a:r>
            <a:r>
              <a:rPr lang="en-US" sz="2000" dirty="0" smtClean="0"/>
              <a:t> </a:t>
            </a:r>
            <a:r>
              <a:rPr lang="en-US" sz="2000" dirty="0" err="1" smtClean="0"/>
              <a:t>holda</a:t>
            </a:r>
            <a:r>
              <a:rPr lang="en-US" sz="2000" dirty="0" smtClean="0"/>
              <a:t> </a:t>
            </a:r>
            <a:r>
              <a:rPr lang="en-US" sz="2000" dirty="0" err="1" smtClean="0"/>
              <a:t>pilkalanadi</a:t>
            </a:r>
            <a:r>
              <a:rPr lang="en-US" sz="2000" dirty="0" smtClean="0"/>
              <a:t>. </a:t>
            </a:r>
            <a:endParaRPr lang="ru-RU" sz="2000" dirty="0" smtClean="0"/>
          </a:p>
          <a:p>
            <a:r>
              <a:rPr lang="en-US" sz="2000" dirty="0" smtClean="0"/>
              <a:t>.</a:t>
            </a:r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1028" name="Picture 4" descr="https://readd.org/wp-content/uploads/2018/07/content_food_ndtv_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44" y="1286148"/>
            <a:ext cx="6800654" cy="380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3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6571" y="914400"/>
            <a:ext cx="3755571" cy="5072743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Manikyurni</a:t>
            </a:r>
            <a:r>
              <a:rPr lang="en-US" dirty="0"/>
              <a:t> </a:t>
            </a:r>
            <a:r>
              <a:rPr lang="en-US" dirty="0" err="1"/>
              <a:t>tugatish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siz</a:t>
            </a:r>
            <a:r>
              <a:rPr lang="en-US" dirty="0"/>
              <a:t> </a:t>
            </a:r>
            <a:r>
              <a:rPr lang="en-US" dirty="0" err="1"/>
              <a:t>barmoqlarni</a:t>
            </a:r>
            <a:r>
              <a:rPr lang="en-US" dirty="0"/>
              <a:t> </a:t>
            </a:r>
            <a:r>
              <a:rPr lang="en-US" dirty="0" err="1"/>
              <a:t>diqqat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tekshirishingiz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agar </a:t>
            </a:r>
            <a:r>
              <a:rPr lang="en-US" dirty="0" err="1"/>
              <a:t>lozim</a:t>
            </a:r>
            <a:r>
              <a:rPr lang="en-US" dirty="0"/>
              <a:t> </a:t>
            </a:r>
            <a:r>
              <a:rPr lang="en-US" dirty="0" err="1"/>
              <a:t>bo‘lsa</a:t>
            </a:r>
            <a:r>
              <a:rPr lang="en-US" dirty="0"/>
              <a:t>, </a:t>
            </a:r>
            <a:r>
              <a:rPr lang="en-US" dirty="0" err="1"/>
              <a:t>qolgan</a:t>
            </a:r>
            <a:r>
              <a:rPr lang="en-US" dirty="0"/>
              <a:t> </a:t>
            </a:r>
            <a:r>
              <a:rPr lang="en-US" dirty="0" err="1"/>
              <a:t>burmalarni</a:t>
            </a:r>
            <a:r>
              <a:rPr lang="en-US" dirty="0"/>
              <a:t> ham </a:t>
            </a:r>
            <a:r>
              <a:rPr lang="en-US" dirty="0" err="1"/>
              <a:t>kesib</a:t>
            </a:r>
            <a:r>
              <a:rPr lang="en-US" dirty="0"/>
              <a:t> </a:t>
            </a:r>
            <a:r>
              <a:rPr lang="en-US" dirty="0" err="1"/>
              <a:t>olishingiz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60" y="647020"/>
            <a:ext cx="7049384" cy="55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2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8950" y="1132570"/>
            <a:ext cx="4559900" cy="4650349"/>
          </a:xfrm>
        </p:spPr>
        <p:txBody>
          <a:bodyPr/>
          <a:lstStyle/>
          <a:p>
            <a:r>
              <a:rPr lang="en-US" dirty="0" err="1" smtClean="0"/>
              <a:t>Tirnoqning</a:t>
            </a:r>
            <a:r>
              <a:rPr lang="en-US" dirty="0" smtClean="0"/>
              <a:t> </a:t>
            </a:r>
            <a:r>
              <a:rPr lang="en-US" dirty="0" err="1" smtClean="0"/>
              <a:t>chekkasi</a:t>
            </a:r>
            <a:r>
              <a:rPr lang="en-US" dirty="0" smtClean="0"/>
              <a:t> </a:t>
            </a:r>
            <a:r>
              <a:rPr lang="en-US" dirty="0" err="1" smtClean="0"/>
              <a:t>mukammal</a:t>
            </a:r>
            <a:r>
              <a:rPr lang="en-US" dirty="0" smtClean="0"/>
              <a:t> </a:t>
            </a:r>
            <a:r>
              <a:rPr lang="en-US" dirty="0" err="1" smtClean="0"/>
              <a:t>silliq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tekis</a:t>
            </a:r>
            <a:r>
              <a:rPr lang="en-US" dirty="0" smtClean="0"/>
              <a:t> </a:t>
            </a:r>
            <a:r>
              <a:rPr lang="en-US" dirty="0" err="1" smtClean="0"/>
              <a:t>bo‘lishi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. </a:t>
            </a:r>
            <a:r>
              <a:rPr lang="en-US" dirty="0" err="1" smtClean="0"/>
              <a:t>Tirnoqlarning</a:t>
            </a:r>
            <a:r>
              <a:rPr lang="en-US" dirty="0" smtClean="0"/>
              <a:t> </a:t>
            </a:r>
            <a:r>
              <a:rPr lang="en-US" dirty="0" err="1" smtClean="0"/>
              <a:t>shakli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uzunligi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xil</a:t>
            </a:r>
            <a:r>
              <a:rPr lang="en-US" dirty="0" smtClean="0"/>
              <a:t> </a:t>
            </a:r>
            <a:r>
              <a:rPr lang="en-US" dirty="0" err="1" smtClean="0"/>
              <a:t>bo‘lishi</a:t>
            </a:r>
            <a:r>
              <a:rPr lang="en-US" dirty="0" smtClean="0"/>
              <a:t> </a:t>
            </a:r>
            <a:r>
              <a:rPr lang="en-US" dirty="0" err="1" smtClean="0"/>
              <a:t>darkor</a:t>
            </a:r>
            <a:r>
              <a:rPr lang="en-US" dirty="0" smtClean="0"/>
              <a:t>. Agar </a:t>
            </a:r>
            <a:r>
              <a:rPr lang="en-US" dirty="0" err="1" smtClean="0"/>
              <a:t>kerak</a:t>
            </a:r>
            <a:r>
              <a:rPr lang="en-US" dirty="0" smtClean="0"/>
              <a:t> </a:t>
            </a:r>
            <a:r>
              <a:rPr lang="en-US" dirty="0" err="1" smtClean="0"/>
              <a:t>bo‘lsa</a:t>
            </a:r>
            <a:r>
              <a:rPr lang="en-US" dirty="0" smtClean="0"/>
              <a:t>, </a:t>
            </a:r>
            <a:r>
              <a:rPr lang="en-US" dirty="0" err="1" smtClean="0"/>
              <a:t>tirnoqlarni</a:t>
            </a:r>
            <a:r>
              <a:rPr lang="en-US" dirty="0" smtClean="0"/>
              <a:t> </a:t>
            </a:r>
            <a:r>
              <a:rPr lang="en-US" dirty="0" err="1" smtClean="0"/>
              <a:t>yana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bor</a:t>
            </a:r>
            <a:r>
              <a:rPr lang="en-US" dirty="0" smtClean="0"/>
              <a:t> </a:t>
            </a:r>
            <a:r>
              <a:rPr lang="en-US" dirty="0" err="1" smtClean="0"/>
              <a:t>pilkalang</a:t>
            </a:r>
            <a:r>
              <a:rPr lang="en-US" dirty="0" smtClean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s://lacreatura.ru/img/instrumenty-dlya-manikyura-v-domashnih-usloviyah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4" y="1132570"/>
            <a:ext cx="5538005" cy="41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8227" y="805542"/>
            <a:ext cx="3929743" cy="5545592"/>
          </a:xfrm>
        </p:spPr>
        <p:txBody>
          <a:bodyPr/>
          <a:lstStyle/>
          <a:p>
            <a:r>
              <a:rPr lang="en-US" dirty="0"/>
              <a:t>Agar </a:t>
            </a:r>
            <a:r>
              <a:rPr lang="en-US" dirty="0" err="1"/>
              <a:t>tirnoqqa</a:t>
            </a:r>
            <a:r>
              <a:rPr lang="en-US" dirty="0"/>
              <a:t> </a:t>
            </a:r>
            <a:r>
              <a:rPr lang="en-US" dirty="0" err="1"/>
              <a:t>lak</a:t>
            </a:r>
            <a:r>
              <a:rPr lang="en-US" dirty="0"/>
              <a:t> </a:t>
            </a:r>
            <a:r>
              <a:rPr lang="en-US" dirty="0" err="1"/>
              <a:t>surtmoqchi</a:t>
            </a:r>
            <a:r>
              <a:rPr lang="en-US" dirty="0"/>
              <a:t> </a:t>
            </a:r>
            <a:r>
              <a:rPr lang="en-US" dirty="0" err="1"/>
              <a:t>bo‘lsangiz</a:t>
            </a:r>
            <a:r>
              <a:rPr lang="en-US" dirty="0"/>
              <a:t>, u </a:t>
            </a:r>
            <a:r>
              <a:rPr lang="en-US" dirty="0" err="1"/>
              <a:t>holda</a:t>
            </a:r>
            <a:r>
              <a:rPr lang="en-US" dirty="0"/>
              <a:t> </a:t>
            </a:r>
            <a:r>
              <a:rPr lang="en-US" dirty="0" err="1"/>
              <a:t>tirnoqlardagi</a:t>
            </a:r>
            <a:r>
              <a:rPr lang="en-US" dirty="0"/>
              <a:t> </a:t>
            </a:r>
            <a:r>
              <a:rPr lang="en-US" dirty="0" err="1"/>
              <a:t>kremni</a:t>
            </a:r>
            <a:r>
              <a:rPr lang="en-US" dirty="0"/>
              <a:t> </a:t>
            </a:r>
            <a:r>
              <a:rPr lang="en-US" dirty="0" err="1"/>
              <a:t>tozalash</a:t>
            </a:r>
            <a:r>
              <a:rPr lang="en-US" dirty="0"/>
              <a:t> </a:t>
            </a:r>
            <a:r>
              <a:rPr lang="en-US" dirty="0" err="1"/>
              <a:t>vositasi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artib</a:t>
            </a:r>
            <a:r>
              <a:rPr lang="en-US" dirty="0"/>
              <a:t> </a:t>
            </a:r>
            <a:r>
              <a:rPr lang="en-US" dirty="0" err="1"/>
              <a:t>oling</a:t>
            </a:r>
            <a:r>
              <a:rPr lang="en-US" dirty="0"/>
              <a:t>. Lak </a:t>
            </a:r>
            <a:r>
              <a:rPr lang="en-US" dirty="0" err="1"/>
              <a:t>ostidan</a:t>
            </a:r>
            <a:r>
              <a:rPr lang="en-US" dirty="0"/>
              <a:t> </a:t>
            </a:r>
            <a:r>
              <a:rPr lang="en-US" dirty="0" err="1"/>
              <a:t>surtiladigan</a:t>
            </a:r>
            <a:r>
              <a:rPr lang="en-US" dirty="0"/>
              <a:t> </a:t>
            </a:r>
            <a:r>
              <a:rPr lang="en-US" dirty="0" err="1"/>
              <a:t>mustahkamlovchi</a:t>
            </a:r>
            <a:r>
              <a:rPr lang="en-US" dirty="0"/>
              <a:t> </a:t>
            </a:r>
            <a:r>
              <a:rPr lang="en-US" dirty="0" err="1"/>
              <a:t>vosita</a:t>
            </a:r>
            <a:r>
              <a:rPr lang="en-US" dirty="0"/>
              <a:t> </a:t>
            </a:r>
            <a:r>
              <a:rPr lang="en-US" dirty="0" err="1"/>
              <a:t>haqida</a:t>
            </a:r>
            <a:r>
              <a:rPr lang="en-US" dirty="0"/>
              <a:t> ham </a:t>
            </a:r>
            <a:r>
              <a:rPr lang="en-US" dirty="0" err="1"/>
              <a:t>unutmang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02" y="908277"/>
            <a:ext cx="6992454" cy="54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5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2285" y="1306286"/>
            <a:ext cx="4201887" cy="446314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Namlantiruvchi</a:t>
            </a:r>
            <a:r>
              <a:rPr lang="en-US" dirty="0"/>
              <a:t> </a:t>
            </a:r>
            <a:r>
              <a:rPr lang="en-US" dirty="0" err="1" smtClean="0"/>
              <a:t>kremdan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/>
              <a:t>yaxshilab</a:t>
            </a:r>
            <a:r>
              <a:rPr lang="en-US" dirty="0"/>
              <a:t> </a:t>
            </a:r>
            <a:r>
              <a:rPr lang="en-US" dirty="0" err="1"/>
              <a:t>surtib</a:t>
            </a:r>
            <a:r>
              <a:rPr lang="en-US" dirty="0"/>
              <a:t>, </a:t>
            </a:r>
            <a:r>
              <a:rPr lang="en-US" dirty="0" err="1"/>
              <a:t>yengil</a:t>
            </a:r>
            <a:r>
              <a:rPr lang="en-US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en-US" dirty="0" err="1" smtClean="0"/>
              <a:t>uqalagan</a:t>
            </a:r>
            <a:r>
              <a:rPr lang="en-US" dirty="0" smtClean="0"/>
              <a:t> </a:t>
            </a:r>
            <a:r>
              <a:rPr lang="en-US" dirty="0" err="1"/>
              <a:t>holatda</a:t>
            </a:r>
            <a:r>
              <a:rPr lang="en-US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en-US" dirty="0" err="1" smtClean="0"/>
              <a:t>manikyurni</a:t>
            </a:r>
            <a:r>
              <a:rPr lang="en-US" dirty="0" smtClean="0"/>
              <a:t> </a:t>
            </a:r>
            <a:r>
              <a:rPr lang="en-US" dirty="0" err="1"/>
              <a:t>tamomlaysiz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https://go2.imgsmail.ru/imgpreview?key=4930a2fdeca2d1be&amp;mb=imgdb_preview_1711&amp;st=1630991953&amp;v=4dbd943e22879ad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2" y="992777"/>
            <a:ext cx="6550025" cy="455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2445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129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E-MaxUser</dc:creator>
  <cp:lastModifiedBy>E-MaxUser</cp:lastModifiedBy>
  <cp:revision>4</cp:revision>
  <dcterms:created xsi:type="dcterms:W3CDTF">2021-09-07T04:50:53Z</dcterms:created>
  <dcterms:modified xsi:type="dcterms:W3CDTF">2021-09-07T05:26:54Z</dcterms:modified>
</cp:coreProperties>
</file>