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6"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F034-C771-4DCF-92AF-CDDFCDA80BBC}" type="datetimeFigureOut">
              <a:rPr lang="ru-RU" smtClean="0"/>
              <a:t>07.09.2021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9FCBB-E8ED-4ED6-B3A3-3683CC9FDEE1}" type="slidenum">
              <a:rPr lang="ru-RU" smtClean="0"/>
              <a:t>‹#›</a:t>
            </a:fld>
            <a:endParaRPr lang="ru-RU"/>
          </a:p>
        </p:txBody>
      </p:sp>
    </p:spTree>
    <p:extLst>
      <p:ext uri="{BB962C8B-B14F-4D97-AF65-F5344CB8AC3E}">
        <p14:creationId xmlns:p14="http://schemas.microsoft.com/office/powerpoint/2010/main" val="89590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E9FCBB-E8ED-4ED6-B3A3-3683CC9FDEE1}" type="slidenum">
              <a:rPr lang="ru-RU" smtClean="0"/>
              <a:t>4</a:t>
            </a:fld>
            <a:endParaRPr lang="ru-RU"/>
          </a:p>
        </p:txBody>
      </p:sp>
    </p:spTree>
    <p:extLst>
      <p:ext uri="{BB962C8B-B14F-4D97-AF65-F5344CB8AC3E}">
        <p14:creationId xmlns:p14="http://schemas.microsoft.com/office/powerpoint/2010/main" val="367962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21592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275729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120191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161639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234097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52E35F-4D5C-4C8D-B23C-3345CDF27420}" type="datetimeFigureOut">
              <a:rPr lang="ru-RU" smtClean="0"/>
              <a:t>07.09.2021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24066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52E35F-4D5C-4C8D-B23C-3345CDF27420}" type="datetimeFigureOut">
              <a:rPr lang="ru-RU" smtClean="0"/>
              <a:t>07.09.2021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91929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52E35F-4D5C-4C8D-B23C-3345CDF27420}" type="datetimeFigureOut">
              <a:rPr lang="ru-RU" smtClean="0"/>
              <a:t>07.09.2021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4537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52E35F-4D5C-4C8D-B23C-3345CDF27420}" type="datetimeFigureOut">
              <a:rPr lang="ru-RU" smtClean="0"/>
              <a:t>07.09.2021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318362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52E35F-4D5C-4C8D-B23C-3345CDF27420}" type="datetimeFigureOut">
              <a:rPr lang="ru-RU" smtClean="0"/>
              <a:t>07.09.2021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78355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52E35F-4D5C-4C8D-B23C-3345CDF27420}" type="datetimeFigureOut">
              <a:rPr lang="ru-RU" smtClean="0"/>
              <a:t>07.09.2021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317B94-2349-4B1A-ACFE-4EEB5F1DE1DA}" type="slidenum">
              <a:rPr lang="ru-RU" smtClean="0"/>
              <a:t>‹#›</a:t>
            </a:fld>
            <a:endParaRPr lang="ru-RU"/>
          </a:p>
        </p:txBody>
      </p:sp>
    </p:spTree>
    <p:extLst>
      <p:ext uri="{BB962C8B-B14F-4D97-AF65-F5344CB8AC3E}">
        <p14:creationId xmlns:p14="http://schemas.microsoft.com/office/powerpoint/2010/main" val="138694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2E35F-4D5C-4C8D-B23C-3345CDF27420}" type="datetimeFigureOut">
              <a:rPr lang="ru-RU" smtClean="0"/>
              <a:t>07.09.2021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17B94-2349-4B1A-ACFE-4EEB5F1DE1DA}" type="slidenum">
              <a:rPr lang="ru-RU" smtClean="0"/>
              <a:t>‹#›</a:t>
            </a:fld>
            <a:endParaRPr lang="ru-RU"/>
          </a:p>
        </p:txBody>
      </p:sp>
    </p:spTree>
    <p:extLst>
      <p:ext uri="{BB962C8B-B14F-4D97-AF65-F5344CB8AC3E}">
        <p14:creationId xmlns:p14="http://schemas.microsoft.com/office/powerpoint/2010/main" val="74276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mail.ru/redir?type=sr&amp;redir=eJzLKCkpKLbS109Lzc3NTNUrKtUvL9BNzs8rSc0r0S8tyMlPTCnWNzIwNNc3MNFPSTSzTLa0MDJLSk40NzQ3M7U0Mk80TUxONEwyNjVISdXLKkhnYDA0MzY0MDcxNTdjeHJZslGMvWC6uYR00ffUGacBt7Ui7A&amp;src=135a7be&amp;via_page=1&amp;oqid=4db9e4397997c7ee" TargetMode="External"/><Relationship Id="rId2" Type="http://schemas.openxmlformats.org/officeDocument/2006/relationships/hyperlink" Target="https://go.mail.ru/search_images?fr=ps&amp;frm=main&amp;q=%D0%BA%D0%BB%D0%B0%D1%81%D1%81%D0%B8%D0%BA+%D0%BC%D0%B0%D0%BD%D0%B8%D0%BA%D1%8E%D1%80&amp;gp=843253#urlhash=3765381264434383907"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go.mail.ru/redir?type=sr&amp;redir=eJzLKCkpsNLXT08sys3Py6xM1EvOz9UvLcjJT0wp1i_ILy4p1jcyMLTQNTDXNzQ1NrAwNzI2NYkvyS9LLKrUTcmpTNTNTczLzK4sLUrUzdQtSE2BsPWyCtIZGAzNjA0NzE0NDIwY8hdPC4_6uHfS1PTJEvLMUYIArMgofg&amp;src=346712a&amp;via_page=1&amp;oqid=4dba4e743047de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36972" y="829491"/>
            <a:ext cx="4191000" cy="5643563"/>
          </a:xfrm>
        </p:spPr>
        <p:txBody>
          <a:bodyPr>
            <a:normAutofit fontScale="85000" lnSpcReduction="20000"/>
          </a:bodyPr>
          <a:lstStyle/>
          <a:p>
            <a:r>
              <a:rPr lang="ru-RU" b="1" dirty="0" smtClean="0"/>
              <a:t>15</a:t>
            </a:r>
            <a:r>
              <a:rPr lang="en-US" b="1" dirty="0" smtClean="0"/>
              <a:t>- </a:t>
            </a:r>
            <a:r>
              <a:rPr lang="en-US" b="1" dirty="0" err="1" smtClean="0"/>
              <a:t>Mavzu</a:t>
            </a:r>
            <a:r>
              <a:rPr lang="en-US" b="1" dirty="0" smtClean="0"/>
              <a:t>: </a:t>
            </a:r>
            <a:r>
              <a:rPr lang="en-US" b="1" dirty="0" err="1" smtClean="0"/>
              <a:t>Klassik</a:t>
            </a:r>
            <a:r>
              <a:rPr lang="en-US" b="1" dirty="0" smtClean="0"/>
              <a:t> </a:t>
            </a:r>
            <a:r>
              <a:rPr lang="en-US" b="1" dirty="0" err="1" smtClean="0"/>
              <a:t>manikyur</a:t>
            </a:r>
            <a:r>
              <a:rPr lang="en-US" b="1" dirty="0" smtClean="0"/>
              <a:t> </a:t>
            </a:r>
            <a:r>
              <a:rPr lang="en-US" b="1" dirty="0" err="1" smtClean="0"/>
              <a:t>va</a:t>
            </a:r>
            <a:r>
              <a:rPr lang="en-US" b="1" dirty="0" smtClean="0"/>
              <a:t> </a:t>
            </a:r>
            <a:r>
              <a:rPr lang="en-US" b="1" dirty="0" err="1" smtClean="0"/>
              <a:t>uning</a:t>
            </a:r>
            <a:r>
              <a:rPr lang="en-US" b="1" dirty="0" smtClean="0"/>
              <a:t> </a:t>
            </a:r>
            <a:r>
              <a:rPr lang="en-US" b="1" dirty="0" err="1" smtClean="0"/>
              <a:t>bosqichlari</a:t>
            </a:r>
            <a:r>
              <a:rPr lang="en-US" b="1" dirty="0" smtClean="0"/>
              <a:t> </a:t>
            </a:r>
            <a:endParaRPr lang="ru-RU" dirty="0" smtClean="0"/>
          </a:p>
          <a:p>
            <a:r>
              <a:rPr lang="en-US" dirty="0" err="1" smtClean="0"/>
              <a:t>Klassik</a:t>
            </a:r>
            <a:r>
              <a:rPr lang="en-US" dirty="0" smtClean="0"/>
              <a:t> </a:t>
            </a:r>
            <a:r>
              <a:rPr lang="en-US" dirty="0" err="1" smtClean="0"/>
              <a:t>yoki</a:t>
            </a:r>
            <a:r>
              <a:rPr lang="en-US" dirty="0" smtClean="0"/>
              <a:t> </a:t>
            </a:r>
            <a:r>
              <a:rPr lang="en-US" dirty="0" err="1" smtClean="0"/>
              <a:t>o‘tkir</a:t>
            </a:r>
            <a:r>
              <a:rPr lang="en-US" dirty="0" smtClean="0"/>
              <a:t> </a:t>
            </a:r>
            <a:r>
              <a:rPr lang="en-US" dirty="0" err="1" smtClean="0"/>
              <a:t>qirrali</a:t>
            </a:r>
            <a:r>
              <a:rPr lang="en-US" dirty="0" smtClean="0"/>
              <a:t> </a:t>
            </a:r>
            <a:r>
              <a:rPr lang="en-US" dirty="0" err="1" smtClean="0"/>
              <a:t>asboblar</a:t>
            </a:r>
            <a:r>
              <a:rPr lang="en-US" dirty="0" smtClean="0"/>
              <a:t> </a:t>
            </a:r>
            <a:r>
              <a:rPr lang="en-US" dirty="0" err="1" smtClean="0"/>
              <a:t>yordamida</a:t>
            </a:r>
            <a:r>
              <a:rPr lang="en-US" dirty="0" smtClean="0"/>
              <a:t> </a:t>
            </a:r>
            <a:r>
              <a:rPr lang="en-US" dirty="0" err="1" smtClean="0"/>
              <a:t>amalga</a:t>
            </a:r>
            <a:r>
              <a:rPr lang="en-US" dirty="0" smtClean="0"/>
              <a:t> </a:t>
            </a:r>
            <a:r>
              <a:rPr lang="en-US" dirty="0" err="1" smtClean="0"/>
              <a:t>oshiriladigan</a:t>
            </a:r>
            <a:r>
              <a:rPr lang="en-US" dirty="0" smtClean="0"/>
              <a:t> </a:t>
            </a:r>
            <a:r>
              <a:rPr lang="en-US" dirty="0" err="1" smtClean="0"/>
              <a:t>manikyur</a:t>
            </a:r>
            <a:r>
              <a:rPr lang="en-US" dirty="0" smtClean="0"/>
              <a:t> </a:t>
            </a:r>
            <a:r>
              <a:rPr lang="en-US" dirty="0" err="1" smtClean="0"/>
              <a:t>go‘zallik</a:t>
            </a:r>
            <a:r>
              <a:rPr lang="en-US" dirty="0" smtClean="0"/>
              <a:t> </a:t>
            </a:r>
            <a:r>
              <a:rPr lang="en-US" dirty="0" err="1" smtClean="0"/>
              <a:t>salonlarida</a:t>
            </a:r>
            <a:r>
              <a:rPr lang="en-US" dirty="0" smtClean="0"/>
              <a:t> </a:t>
            </a:r>
            <a:r>
              <a:rPr lang="en-US" dirty="0" err="1" smtClean="0"/>
              <a:t>eng</a:t>
            </a:r>
            <a:r>
              <a:rPr lang="en-US" dirty="0" smtClean="0"/>
              <a:t> </a:t>
            </a:r>
            <a:r>
              <a:rPr lang="en-US" dirty="0" err="1" smtClean="0"/>
              <a:t>keng</a:t>
            </a:r>
            <a:r>
              <a:rPr lang="en-US" dirty="0" smtClean="0"/>
              <a:t> </a:t>
            </a:r>
            <a:r>
              <a:rPr lang="en-US" dirty="0" err="1" smtClean="0"/>
              <a:t>tarqalgan</a:t>
            </a:r>
            <a:r>
              <a:rPr lang="en-US" dirty="0" smtClean="0"/>
              <a:t> </a:t>
            </a:r>
            <a:r>
              <a:rPr lang="en-US" dirty="0" err="1" smtClean="0"/>
              <a:t>usul</a:t>
            </a:r>
            <a:r>
              <a:rPr lang="en-US" dirty="0" smtClean="0"/>
              <a:t> </a:t>
            </a:r>
            <a:r>
              <a:rPr lang="en-US" dirty="0" err="1" smtClean="0"/>
              <a:t>hisoblanadi</a:t>
            </a:r>
            <a:r>
              <a:rPr lang="en-US" dirty="0" smtClean="0"/>
              <a:t>. Bu </a:t>
            </a:r>
            <a:r>
              <a:rPr lang="en-US" dirty="0" err="1" smtClean="0"/>
              <a:t>iliq</a:t>
            </a:r>
            <a:r>
              <a:rPr lang="en-US" dirty="0" smtClean="0"/>
              <a:t> </a:t>
            </a:r>
            <a:r>
              <a:rPr lang="en-US" dirty="0" err="1" smtClean="0"/>
              <a:t>hammom</a:t>
            </a:r>
            <a:r>
              <a:rPr lang="en-US" dirty="0" smtClean="0"/>
              <a:t> </a:t>
            </a:r>
            <a:r>
              <a:rPr lang="en-US" dirty="0" err="1" smtClean="0"/>
              <a:t>bilan</a:t>
            </a:r>
            <a:r>
              <a:rPr lang="en-US" dirty="0" smtClean="0"/>
              <a:t> </a:t>
            </a:r>
            <a:r>
              <a:rPr lang="en-US" dirty="0" err="1" smtClean="0"/>
              <a:t>kutikulani</a:t>
            </a:r>
            <a:r>
              <a:rPr lang="en-US" dirty="0" smtClean="0"/>
              <a:t> </a:t>
            </a:r>
            <a:r>
              <a:rPr lang="en-US" dirty="0" err="1" smtClean="0"/>
              <a:t>yumshatish</a:t>
            </a:r>
            <a:r>
              <a:rPr lang="en-US" dirty="0" smtClean="0"/>
              <a:t> </a:t>
            </a:r>
            <a:r>
              <a:rPr lang="en-US" dirty="0" err="1" smtClean="0"/>
              <a:t>va</a:t>
            </a:r>
            <a:r>
              <a:rPr lang="en-US" dirty="0" smtClean="0"/>
              <a:t> </a:t>
            </a:r>
            <a:r>
              <a:rPr lang="en-US" dirty="0" err="1" smtClean="0"/>
              <a:t>metall</a:t>
            </a:r>
            <a:r>
              <a:rPr lang="en-US" dirty="0" smtClean="0"/>
              <a:t> </a:t>
            </a:r>
            <a:r>
              <a:rPr lang="en-US" dirty="0" err="1" smtClean="0"/>
              <a:t>asbob</a:t>
            </a:r>
            <a:r>
              <a:rPr lang="en-US" dirty="0" smtClean="0"/>
              <a:t> </a:t>
            </a:r>
            <a:r>
              <a:rPr lang="en-US" dirty="0" err="1" smtClean="0"/>
              <a:t>bilan</a:t>
            </a:r>
            <a:r>
              <a:rPr lang="en-US" dirty="0" smtClean="0"/>
              <a:t> </a:t>
            </a:r>
            <a:r>
              <a:rPr lang="en-US" dirty="0" err="1" smtClean="0"/>
              <a:t>ortiqcha</a:t>
            </a:r>
            <a:r>
              <a:rPr lang="en-US" dirty="0" smtClean="0"/>
              <a:t> </a:t>
            </a:r>
            <a:r>
              <a:rPr lang="en-US" dirty="0" err="1" smtClean="0"/>
              <a:t>terini</a:t>
            </a:r>
            <a:r>
              <a:rPr lang="en-US" dirty="0" smtClean="0"/>
              <a:t> </a:t>
            </a:r>
            <a:r>
              <a:rPr lang="en-US" dirty="0" err="1" smtClean="0"/>
              <a:t>olib</a:t>
            </a:r>
            <a:r>
              <a:rPr lang="en-US" dirty="0" smtClean="0"/>
              <a:t> </a:t>
            </a:r>
            <a:r>
              <a:rPr lang="en-US" dirty="0" err="1" smtClean="0"/>
              <a:t>tashlashni</a:t>
            </a:r>
            <a:r>
              <a:rPr lang="en-US" dirty="0" smtClean="0"/>
              <a:t> </a:t>
            </a:r>
            <a:r>
              <a:rPr lang="en-US" dirty="0" err="1" smtClean="0"/>
              <a:t>o‘z</a:t>
            </a:r>
            <a:r>
              <a:rPr lang="en-US" dirty="0" smtClean="0"/>
              <a:t> </a:t>
            </a:r>
            <a:r>
              <a:rPr lang="en-US" dirty="0" err="1" smtClean="0"/>
              <a:t>ichiga</a:t>
            </a:r>
            <a:r>
              <a:rPr lang="en-US" dirty="0" smtClean="0"/>
              <a:t> </a:t>
            </a:r>
            <a:r>
              <a:rPr lang="en-US" dirty="0" err="1" smtClean="0"/>
              <a:t>oladi</a:t>
            </a:r>
            <a:r>
              <a:rPr lang="en-US" dirty="0" smtClean="0"/>
              <a:t>. </a:t>
            </a:r>
            <a:r>
              <a:rPr lang="en-US" dirty="0" err="1" smtClean="0"/>
              <a:t>Kutikulalarning</a:t>
            </a:r>
            <a:r>
              <a:rPr lang="en-US" dirty="0" smtClean="0"/>
              <a:t> </a:t>
            </a:r>
            <a:r>
              <a:rPr lang="en-US" dirty="0" err="1" smtClean="0"/>
              <a:t>to‘g‘ri</a:t>
            </a:r>
            <a:r>
              <a:rPr lang="en-US" dirty="0" smtClean="0"/>
              <a:t> </a:t>
            </a:r>
            <a:r>
              <a:rPr lang="en-US" dirty="0" err="1" smtClean="0"/>
              <a:t>olinishi</a:t>
            </a:r>
            <a:r>
              <a:rPr lang="en-US" dirty="0" smtClean="0"/>
              <a:t> </a:t>
            </a:r>
            <a:r>
              <a:rPr lang="en-US" dirty="0" err="1" smtClean="0"/>
              <a:t>barmoqlarga</a:t>
            </a:r>
            <a:r>
              <a:rPr lang="en-US" dirty="0" smtClean="0"/>
              <a:t> </a:t>
            </a:r>
            <a:r>
              <a:rPr lang="en-US" dirty="0" err="1" smtClean="0"/>
              <a:t>chiroyli</a:t>
            </a:r>
            <a:r>
              <a:rPr lang="en-US" dirty="0" smtClean="0"/>
              <a:t> </a:t>
            </a:r>
            <a:r>
              <a:rPr lang="en-US" dirty="0" err="1" smtClean="0"/>
              <a:t>va</a:t>
            </a:r>
            <a:r>
              <a:rPr lang="en-US" dirty="0" smtClean="0"/>
              <a:t> </a:t>
            </a:r>
            <a:r>
              <a:rPr lang="en-US" dirty="0" err="1" smtClean="0"/>
              <a:t>nozik</a:t>
            </a:r>
            <a:r>
              <a:rPr lang="en-US" dirty="0" smtClean="0"/>
              <a:t> </a:t>
            </a:r>
            <a:r>
              <a:rPr lang="en-US" dirty="0" err="1" smtClean="0"/>
              <a:t>ko‘rinish</a:t>
            </a:r>
            <a:r>
              <a:rPr lang="en-US" dirty="0" smtClean="0"/>
              <a:t> </a:t>
            </a:r>
            <a:r>
              <a:rPr lang="en-US" dirty="0" err="1" smtClean="0"/>
              <a:t>beradi</a:t>
            </a:r>
            <a:r>
              <a:rPr lang="en-US" dirty="0" smtClean="0"/>
              <a:t>. </a:t>
            </a:r>
            <a:r>
              <a:rPr lang="en-US" dirty="0" err="1" smtClean="0"/>
              <a:t>Tirnoq</a:t>
            </a:r>
            <a:r>
              <a:rPr lang="en-US" dirty="0" smtClean="0"/>
              <a:t> </a:t>
            </a:r>
            <a:r>
              <a:rPr lang="en-US" dirty="0" err="1" smtClean="0"/>
              <a:t>plitalari</a:t>
            </a:r>
            <a:r>
              <a:rPr lang="en-US" dirty="0" smtClean="0"/>
              <a:t> </a:t>
            </a:r>
            <a:r>
              <a:rPr lang="en-US" dirty="0" err="1" smtClean="0"/>
              <a:t>tartibga</a:t>
            </a:r>
            <a:r>
              <a:rPr lang="en-US" dirty="0" smtClean="0"/>
              <a:t> </a:t>
            </a:r>
            <a:r>
              <a:rPr lang="en-US" dirty="0" err="1" smtClean="0"/>
              <a:t>solingandan</a:t>
            </a:r>
            <a:r>
              <a:rPr lang="en-US" dirty="0" smtClean="0"/>
              <a:t> </a:t>
            </a:r>
            <a:r>
              <a:rPr lang="en-US" dirty="0" err="1" smtClean="0"/>
              <a:t>so‘ng</a:t>
            </a:r>
            <a:r>
              <a:rPr lang="en-US" dirty="0" smtClean="0"/>
              <a:t>, </a:t>
            </a:r>
            <a:r>
              <a:rPr lang="en-US" dirty="0" err="1" smtClean="0"/>
              <a:t>ularga</a:t>
            </a:r>
            <a:r>
              <a:rPr lang="en-US" dirty="0" smtClean="0"/>
              <a:t> </a:t>
            </a:r>
            <a:r>
              <a:rPr lang="en-US" dirty="0" err="1" smtClean="0"/>
              <a:t>rangli</a:t>
            </a:r>
            <a:r>
              <a:rPr lang="en-US" dirty="0" smtClean="0"/>
              <a:t> </a:t>
            </a:r>
            <a:r>
              <a:rPr lang="en-US" dirty="0" err="1" smtClean="0"/>
              <a:t>yoki</a:t>
            </a:r>
            <a:r>
              <a:rPr lang="en-US" dirty="0" smtClean="0"/>
              <a:t> </a:t>
            </a:r>
            <a:r>
              <a:rPr lang="en-US" dirty="0" err="1" smtClean="0"/>
              <a:t>shaffof</a:t>
            </a:r>
            <a:r>
              <a:rPr lang="en-US" dirty="0" smtClean="0"/>
              <a:t> </a:t>
            </a:r>
            <a:r>
              <a:rPr lang="en-US" dirty="0" err="1" smtClean="0"/>
              <a:t>lak</a:t>
            </a:r>
            <a:r>
              <a:rPr lang="en-US" dirty="0" smtClean="0"/>
              <a:t> </a:t>
            </a:r>
            <a:r>
              <a:rPr lang="en-US" dirty="0" err="1" smtClean="0"/>
              <a:t>surtiladi</a:t>
            </a:r>
            <a:r>
              <a:rPr lang="en-US" dirty="0" smtClean="0"/>
              <a:t>. </a:t>
            </a:r>
            <a:r>
              <a:rPr lang="en-US" dirty="0" err="1" smtClean="0"/>
              <a:t>Qoplama</a:t>
            </a:r>
            <a:r>
              <a:rPr lang="en-US" dirty="0" smtClean="0"/>
              <a:t> </a:t>
            </a:r>
            <a:r>
              <a:rPr lang="en-US" dirty="0" err="1" smtClean="0"/>
              <a:t>manikyurning</a:t>
            </a:r>
            <a:r>
              <a:rPr lang="en-US" dirty="0" smtClean="0"/>
              <a:t> </a:t>
            </a:r>
            <a:r>
              <a:rPr lang="en-US" dirty="0" err="1" smtClean="0"/>
              <a:t>to‘liqligini</a:t>
            </a:r>
            <a:r>
              <a:rPr lang="en-US" dirty="0" smtClean="0"/>
              <a:t> </a:t>
            </a:r>
            <a:r>
              <a:rPr lang="en-US" dirty="0" err="1" smtClean="0"/>
              <a:t>beradi</a:t>
            </a:r>
            <a:r>
              <a:rPr lang="en-US" dirty="0" smtClean="0"/>
              <a:t>.</a:t>
            </a:r>
            <a:endParaRPr lang="ru-RU" dirty="0" smtClean="0"/>
          </a:p>
          <a:p>
            <a:endParaRPr lang="ru-RU" dirty="0" smtClean="0"/>
          </a:p>
          <a:p>
            <a:endParaRPr lang="ru-RU" dirty="0"/>
          </a:p>
        </p:txBody>
      </p:sp>
      <p:sp>
        <p:nvSpPr>
          <p:cNvPr id="5" name="AutoShape 2" descr="https://go2.imgsmail.ru/imgpreview?key=3441524f6685cc23&amp;mb=imgdb_preview_1474&amp;st=1630988176&amp;v=4db9e4397997c7ee">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femmie.ru/wp-content/uploads/2017/04/da69c9826bca71765927a5aca1b350d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093" y="1183979"/>
            <a:ext cx="5986227" cy="398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8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93874" y="783771"/>
            <a:ext cx="3869561" cy="5508776"/>
          </a:xfrm>
        </p:spPr>
        <p:txBody>
          <a:bodyPr>
            <a:normAutofit fontScale="70000" lnSpcReduction="20000"/>
          </a:bodyPr>
          <a:lstStyle/>
          <a:p>
            <a:r>
              <a:rPr lang="en-US" dirty="0" err="1"/>
              <a:t>To‘g‘ri</a:t>
            </a:r>
            <a:r>
              <a:rPr lang="en-US" dirty="0"/>
              <a:t> </a:t>
            </a:r>
            <a:r>
              <a:rPr lang="en-US" dirty="0" err="1"/>
              <a:t>manikyur</a:t>
            </a:r>
            <a:r>
              <a:rPr lang="en-US" dirty="0"/>
              <a:t> </a:t>
            </a:r>
            <a:r>
              <a:rPr lang="en-US" dirty="0" err="1"/>
              <a:t>uchun</a:t>
            </a:r>
            <a:r>
              <a:rPr lang="en-US" dirty="0"/>
              <a:t> </a:t>
            </a:r>
            <a:r>
              <a:rPr lang="en-US" dirty="0" err="1"/>
              <a:t>sizga</a:t>
            </a:r>
            <a:r>
              <a:rPr lang="en-US" dirty="0"/>
              <a:t> </a:t>
            </a:r>
            <a:r>
              <a:rPr lang="en-US" dirty="0" err="1"/>
              <a:t>bir</a:t>
            </a:r>
            <a:r>
              <a:rPr lang="en-US" dirty="0"/>
              <a:t> </a:t>
            </a:r>
            <a:r>
              <a:rPr lang="en-US" dirty="0" err="1"/>
              <a:t>qator</a:t>
            </a:r>
            <a:r>
              <a:rPr lang="en-US" dirty="0"/>
              <a:t> </a:t>
            </a:r>
            <a:r>
              <a:rPr lang="en-US" dirty="0" err="1"/>
              <a:t>vositalar</a:t>
            </a:r>
            <a:r>
              <a:rPr lang="en-US" dirty="0"/>
              <a:t> </a:t>
            </a:r>
            <a:r>
              <a:rPr lang="en-US" dirty="0" err="1"/>
              <a:t>va</a:t>
            </a:r>
            <a:r>
              <a:rPr lang="en-US" dirty="0"/>
              <a:t> </a:t>
            </a:r>
            <a:r>
              <a:rPr lang="en-US" dirty="0" err="1"/>
              <a:t>materiallar</a:t>
            </a:r>
            <a:r>
              <a:rPr lang="en-US" dirty="0"/>
              <a:t> </a:t>
            </a:r>
            <a:r>
              <a:rPr lang="en-US" dirty="0" err="1"/>
              <a:t>to‘plami</a:t>
            </a:r>
            <a:r>
              <a:rPr lang="en-US" dirty="0"/>
              <a:t> </a:t>
            </a:r>
            <a:r>
              <a:rPr lang="en-US" dirty="0" err="1"/>
              <a:t>kerak</a:t>
            </a:r>
            <a:r>
              <a:rPr lang="en-US" dirty="0"/>
              <a:t> </a:t>
            </a:r>
            <a:r>
              <a:rPr lang="en-US" dirty="0" err="1"/>
              <a:t>bo‘ladi</a:t>
            </a:r>
            <a:r>
              <a:rPr lang="en-US" dirty="0"/>
              <a:t>. </a:t>
            </a:r>
            <a:r>
              <a:rPr lang="en-US" dirty="0" err="1"/>
              <a:t>Bular</a:t>
            </a:r>
            <a:r>
              <a:rPr lang="en-US" dirty="0"/>
              <a:t>:</a:t>
            </a:r>
            <a:endParaRPr lang="ru-RU" dirty="0"/>
          </a:p>
          <a:p>
            <a:pPr lvl="0"/>
            <a:r>
              <a:rPr lang="ru-RU" dirty="0" err="1"/>
              <a:t>vanna</a:t>
            </a:r>
            <a:r>
              <a:rPr lang="ru-RU" dirty="0"/>
              <a:t>;</a:t>
            </a:r>
          </a:p>
          <a:p>
            <a:pPr lvl="0"/>
            <a:r>
              <a:rPr lang="en-US" dirty="0" err="1"/>
              <a:t>kutikulalar</a:t>
            </a:r>
            <a:r>
              <a:rPr lang="en-US" dirty="0"/>
              <a:t> </a:t>
            </a:r>
            <a:r>
              <a:rPr lang="en-US" dirty="0" err="1"/>
              <a:t>uchun</a:t>
            </a:r>
            <a:r>
              <a:rPr lang="en-US" dirty="0"/>
              <a:t> pusher </a:t>
            </a:r>
            <a:r>
              <a:rPr lang="en-US" dirty="0" err="1"/>
              <a:t>yoki</a:t>
            </a:r>
            <a:r>
              <a:rPr lang="en-US" dirty="0"/>
              <a:t> </a:t>
            </a:r>
            <a:r>
              <a:rPr lang="en-US" dirty="0" err="1"/>
              <a:t>apelsin</a:t>
            </a:r>
            <a:r>
              <a:rPr lang="en-US" dirty="0"/>
              <a:t> </a:t>
            </a:r>
            <a:r>
              <a:rPr lang="en-US" dirty="0" err="1"/>
              <a:t>tayoqchalari</a:t>
            </a:r>
            <a:r>
              <a:rPr lang="en-US" dirty="0"/>
              <a:t>;</a:t>
            </a:r>
            <a:endParaRPr lang="ru-RU" dirty="0"/>
          </a:p>
          <a:p>
            <a:pPr lvl="0"/>
            <a:r>
              <a:rPr lang="ru-RU" dirty="0" err="1"/>
              <a:t>manik</a:t>
            </a:r>
            <a:r>
              <a:rPr lang="en-US" dirty="0"/>
              <a:t>y</a:t>
            </a:r>
            <a:r>
              <a:rPr lang="ru-RU" dirty="0" err="1"/>
              <a:t>ur</a:t>
            </a:r>
            <a:r>
              <a:rPr lang="ru-RU" dirty="0"/>
              <a:t> </a:t>
            </a:r>
            <a:r>
              <a:rPr lang="ru-RU" dirty="0" err="1"/>
              <a:t>qaychisi</a:t>
            </a:r>
            <a:r>
              <a:rPr lang="ru-RU" dirty="0"/>
              <a:t>;</a:t>
            </a:r>
          </a:p>
          <a:p>
            <a:pPr lvl="0"/>
            <a:r>
              <a:rPr lang="ru-RU" dirty="0" err="1"/>
              <a:t>pilkalar</a:t>
            </a:r>
            <a:r>
              <a:rPr lang="ru-RU" dirty="0"/>
              <a:t>;</a:t>
            </a:r>
          </a:p>
          <a:p>
            <a:pPr lvl="0"/>
            <a:r>
              <a:rPr lang="en-US" dirty="0" err="1"/>
              <a:t>qo‘l</a:t>
            </a:r>
            <a:r>
              <a:rPr lang="en-US" dirty="0"/>
              <a:t> </a:t>
            </a:r>
            <a:r>
              <a:rPr lang="en-US" dirty="0" err="1"/>
              <a:t>va</a:t>
            </a:r>
            <a:r>
              <a:rPr lang="en-US" dirty="0"/>
              <a:t> </a:t>
            </a:r>
            <a:r>
              <a:rPr lang="en-US" dirty="0" err="1"/>
              <a:t>tirnoq</a:t>
            </a:r>
            <a:r>
              <a:rPr lang="en-US" dirty="0"/>
              <a:t> </a:t>
            </a:r>
            <a:r>
              <a:rPr lang="en-US" dirty="0" err="1"/>
              <a:t>uchun</a:t>
            </a:r>
            <a:r>
              <a:rPr lang="en-US" dirty="0"/>
              <a:t> </a:t>
            </a:r>
            <a:r>
              <a:rPr lang="en-US" dirty="0" err="1"/>
              <a:t>krem</a:t>
            </a:r>
            <a:r>
              <a:rPr lang="en-US" dirty="0"/>
              <a:t>;</a:t>
            </a:r>
            <a:endParaRPr lang="ru-RU" dirty="0"/>
          </a:p>
          <a:p>
            <a:pPr lvl="0"/>
            <a:r>
              <a:rPr lang="ru-RU" dirty="0" err="1"/>
              <a:t>dezinfeksiyalash</a:t>
            </a:r>
            <a:r>
              <a:rPr lang="ru-RU" dirty="0"/>
              <a:t> </a:t>
            </a:r>
            <a:r>
              <a:rPr lang="ru-RU" dirty="0" err="1"/>
              <a:t>vositasi</a:t>
            </a:r>
            <a:r>
              <a:rPr lang="ru-RU" dirty="0"/>
              <a:t>;</a:t>
            </a:r>
          </a:p>
          <a:p>
            <a:pPr lvl="0"/>
            <a:r>
              <a:rPr lang="ru-RU" dirty="0" err="1"/>
              <a:t>tirnoqlarni</a:t>
            </a:r>
            <a:r>
              <a:rPr lang="ru-RU" dirty="0"/>
              <a:t> </a:t>
            </a:r>
            <a:r>
              <a:rPr lang="ru-RU" dirty="0" err="1"/>
              <a:t>tozalash</a:t>
            </a:r>
            <a:r>
              <a:rPr lang="ru-RU" dirty="0"/>
              <a:t> </a:t>
            </a:r>
            <a:r>
              <a:rPr lang="ru-RU" dirty="0" err="1"/>
              <a:t>vositasi</a:t>
            </a:r>
            <a:r>
              <a:rPr lang="ru-RU" dirty="0"/>
              <a:t>;</a:t>
            </a:r>
          </a:p>
          <a:p>
            <a:pPr lvl="0"/>
            <a:r>
              <a:rPr lang="ru-RU" dirty="0" err="1"/>
              <a:t>baza</a:t>
            </a:r>
            <a:r>
              <a:rPr lang="ru-RU" dirty="0"/>
              <a:t>;</a:t>
            </a:r>
          </a:p>
          <a:p>
            <a:pPr lvl="0"/>
            <a:r>
              <a:rPr lang="ru-RU" dirty="0" err="1"/>
              <a:t>rangli</a:t>
            </a:r>
            <a:r>
              <a:rPr lang="ru-RU" dirty="0"/>
              <a:t> </a:t>
            </a:r>
            <a:r>
              <a:rPr lang="ru-RU" dirty="0" err="1"/>
              <a:t>lak</a:t>
            </a:r>
            <a:r>
              <a:rPr lang="ru-RU" dirty="0"/>
              <a:t>;</a:t>
            </a:r>
          </a:p>
          <a:p>
            <a:pPr lvl="0"/>
            <a:r>
              <a:rPr lang="ru-RU" dirty="0" err="1"/>
              <a:t>himoya</a:t>
            </a:r>
            <a:r>
              <a:rPr lang="ru-RU" dirty="0"/>
              <a:t> </a:t>
            </a:r>
            <a:r>
              <a:rPr lang="ru-RU" dirty="0" err="1"/>
              <a:t>qoplami</a:t>
            </a:r>
            <a:r>
              <a:rPr lang="ru-RU" dirty="0"/>
              <a:t>;</a:t>
            </a:r>
          </a:p>
          <a:p>
            <a:pPr lvl="0"/>
            <a:r>
              <a:rPr lang="ru-RU" dirty="0" err="1"/>
              <a:t>lakni</a:t>
            </a:r>
            <a:r>
              <a:rPr lang="ru-RU" dirty="0"/>
              <a:t> </a:t>
            </a:r>
            <a:r>
              <a:rPr lang="ru-RU" dirty="0" err="1"/>
              <a:t>qurituvchi</a:t>
            </a:r>
            <a:r>
              <a:rPr lang="ru-RU" dirty="0"/>
              <a:t> </a:t>
            </a:r>
            <a:r>
              <a:rPr lang="ru-RU" dirty="0" err="1"/>
              <a:t>vosita</a:t>
            </a:r>
            <a:r>
              <a:rPr lang="ru-RU" dirty="0"/>
              <a:t>.</a:t>
            </a:r>
          </a:p>
          <a:p>
            <a:pPr marL="0" indent="0">
              <a:buNone/>
            </a:pPr>
            <a:r>
              <a:rPr lang="ru-RU" dirty="0"/>
              <a:t> </a:t>
            </a:r>
          </a:p>
        </p:txBody>
      </p:sp>
      <p:pic>
        <p:nvPicPr>
          <p:cNvPr id="2050" name="Picture 2" descr="http://garmoniya.com/uploads/posts/2018-07/1530872354_tovary-dlya-manikyura-i-pedikyur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714374"/>
            <a:ext cx="6591300"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9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069728" y="1141280"/>
            <a:ext cx="4007575" cy="4597670"/>
          </a:xfrm>
        </p:spPr>
        <p:txBody>
          <a:bodyPr>
            <a:normAutofit/>
          </a:bodyPr>
          <a:lstStyle/>
          <a:p>
            <a:pPr lvl="0"/>
            <a:r>
              <a:rPr lang="en-US" sz="2000" dirty="0"/>
              <a:t>Agar </a:t>
            </a:r>
            <a:r>
              <a:rPr lang="en-US" sz="2000" dirty="0" err="1"/>
              <a:t>tirnoqlarga</a:t>
            </a:r>
            <a:r>
              <a:rPr lang="en-US" sz="2000" dirty="0"/>
              <a:t> </a:t>
            </a:r>
            <a:r>
              <a:rPr lang="en-US" sz="2000" dirty="0" err="1"/>
              <a:t>lak</a:t>
            </a:r>
            <a:r>
              <a:rPr lang="en-US" sz="2000" dirty="0"/>
              <a:t> </a:t>
            </a:r>
            <a:r>
              <a:rPr lang="en-US" sz="2000" dirty="0" err="1"/>
              <a:t>surtilgan</a:t>
            </a:r>
            <a:r>
              <a:rPr lang="en-US" sz="2000" dirty="0"/>
              <a:t> </a:t>
            </a:r>
            <a:r>
              <a:rPr lang="en-US" sz="2000" dirty="0" err="1"/>
              <a:t>bo‘lsa</a:t>
            </a:r>
            <a:r>
              <a:rPr lang="en-US" sz="2000" dirty="0"/>
              <a:t>, </a:t>
            </a:r>
            <a:r>
              <a:rPr lang="en-US" sz="2000" dirty="0" err="1" smtClean="0"/>
              <a:t>uni</a:t>
            </a:r>
            <a:endParaRPr lang="uz-Cyrl-UZ" sz="2000" dirty="0" smtClean="0"/>
          </a:p>
          <a:p>
            <a:pPr lvl="0"/>
            <a:r>
              <a:rPr lang="en-US" sz="2000" dirty="0" smtClean="0"/>
              <a:t> </a:t>
            </a:r>
            <a:r>
              <a:rPr lang="en-US" sz="2000" dirty="0" err="1"/>
              <a:t>tirnoqlarni</a:t>
            </a:r>
            <a:r>
              <a:rPr lang="en-US" sz="2000" dirty="0"/>
              <a:t> </a:t>
            </a:r>
            <a:r>
              <a:rPr lang="en-US" sz="2000" dirty="0" err="1"/>
              <a:t>tozalash</a:t>
            </a:r>
            <a:r>
              <a:rPr lang="en-US" sz="2000" dirty="0"/>
              <a:t> </a:t>
            </a:r>
            <a:r>
              <a:rPr lang="en-US" sz="2000" dirty="0" err="1"/>
              <a:t>vositasi</a:t>
            </a:r>
            <a:r>
              <a:rPr lang="en-US" sz="2000" dirty="0"/>
              <a:t> (</a:t>
            </a:r>
            <a:r>
              <a:rPr lang="en-US" sz="2000" dirty="0" err="1"/>
              <a:t>aseton</a:t>
            </a:r>
            <a:r>
              <a:rPr lang="en-US" sz="2000" dirty="0"/>
              <a:t>) </a:t>
            </a:r>
            <a:r>
              <a:rPr lang="en-US" sz="2000" dirty="0" err="1"/>
              <a:t>bilan</a:t>
            </a:r>
            <a:r>
              <a:rPr lang="en-US" sz="2000" dirty="0"/>
              <a:t> </a:t>
            </a:r>
            <a:endParaRPr lang="uz-Cyrl-UZ" sz="2000" dirty="0" smtClean="0"/>
          </a:p>
          <a:p>
            <a:pPr lvl="0"/>
            <a:r>
              <a:rPr lang="en-US" sz="2000" dirty="0" err="1" smtClean="0"/>
              <a:t>olib</a:t>
            </a:r>
            <a:r>
              <a:rPr lang="en-US" sz="2000" dirty="0" smtClean="0"/>
              <a:t> </a:t>
            </a:r>
            <a:r>
              <a:rPr lang="en-US" sz="2000" dirty="0" err="1"/>
              <a:t>tashlash</a:t>
            </a:r>
            <a:r>
              <a:rPr lang="en-US" sz="2000" dirty="0"/>
              <a:t> </a:t>
            </a:r>
            <a:r>
              <a:rPr lang="en-US" sz="2000" dirty="0" err="1"/>
              <a:t>kerak</a:t>
            </a:r>
            <a:r>
              <a:rPr lang="en-US" sz="2000" dirty="0" smtClean="0"/>
              <a:t>.</a:t>
            </a:r>
            <a:endParaRPr lang="uz-Cyrl-UZ" sz="2000" dirty="0" smtClean="0"/>
          </a:p>
          <a:p>
            <a:pPr lvl="0"/>
            <a:endParaRPr lang="ru-RU" sz="2000" dirty="0"/>
          </a:p>
          <a:p>
            <a:pPr lvl="0"/>
            <a:r>
              <a:rPr lang="en-US" sz="2000" dirty="0" err="1"/>
              <a:t>Tirnoqlarni</a:t>
            </a:r>
            <a:r>
              <a:rPr lang="en-US" sz="2000" dirty="0"/>
              <a:t> </a:t>
            </a:r>
            <a:r>
              <a:rPr lang="en-US" sz="2000" dirty="0" err="1"/>
              <a:t>diqqat</a:t>
            </a:r>
            <a:r>
              <a:rPr lang="en-US" sz="2000" dirty="0"/>
              <a:t> </a:t>
            </a:r>
            <a:r>
              <a:rPr lang="en-US" sz="2000" dirty="0" err="1"/>
              <a:t>bilan</a:t>
            </a:r>
            <a:r>
              <a:rPr lang="en-US" sz="2000" dirty="0"/>
              <a:t> </a:t>
            </a:r>
            <a:r>
              <a:rPr lang="en-US" sz="2000" dirty="0" err="1"/>
              <a:t>o‘rganib</a:t>
            </a:r>
            <a:r>
              <a:rPr lang="en-US" sz="2000" dirty="0"/>
              <a:t> </a:t>
            </a:r>
            <a:r>
              <a:rPr lang="en-US" sz="2000" dirty="0" err="1"/>
              <a:t>chiqing</a:t>
            </a:r>
            <a:r>
              <a:rPr lang="en-US" sz="2000" dirty="0"/>
              <a:t> </a:t>
            </a:r>
            <a:r>
              <a:rPr lang="en-US" sz="2000" dirty="0" err="1"/>
              <a:t>va</a:t>
            </a:r>
            <a:r>
              <a:rPr lang="en-US" sz="2000" dirty="0"/>
              <a:t> </a:t>
            </a:r>
            <a:endParaRPr lang="uz-Cyrl-UZ" sz="2000" dirty="0" smtClean="0"/>
          </a:p>
          <a:p>
            <a:pPr lvl="0"/>
            <a:r>
              <a:rPr lang="en-US" sz="2000" dirty="0" smtClean="0"/>
              <a:t>agar </a:t>
            </a:r>
            <a:r>
              <a:rPr lang="en-US" sz="2000" dirty="0" err="1"/>
              <a:t>kerak</a:t>
            </a:r>
            <a:r>
              <a:rPr lang="en-US" sz="2000" dirty="0"/>
              <a:t> </a:t>
            </a:r>
            <a:r>
              <a:rPr lang="en-US" sz="2000" dirty="0" err="1"/>
              <a:t>bo‘lsa</a:t>
            </a:r>
            <a:r>
              <a:rPr lang="en-US" sz="2000" dirty="0"/>
              <a:t>, </a:t>
            </a:r>
            <a:r>
              <a:rPr lang="en-US" sz="2000" dirty="0" err="1"/>
              <a:t>ularni</a:t>
            </a:r>
            <a:r>
              <a:rPr lang="en-US" sz="2000" dirty="0"/>
              <a:t> </a:t>
            </a:r>
            <a:r>
              <a:rPr lang="en-US" sz="2000" dirty="0" err="1"/>
              <a:t>qaychi</a:t>
            </a:r>
            <a:r>
              <a:rPr lang="en-US" sz="2000" dirty="0"/>
              <a:t> </a:t>
            </a:r>
            <a:r>
              <a:rPr lang="en-US" sz="2000" dirty="0" err="1"/>
              <a:t>yordamida</a:t>
            </a:r>
            <a:r>
              <a:rPr lang="en-US" sz="2000" dirty="0"/>
              <a:t> </a:t>
            </a:r>
            <a:endParaRPr lang="uz-Cyrl-UZ" sz="2000" dirty="0" smtClean="0"/>
          </a:p>
          <a:p>
            <a:pPr lvl="0"/>
            <a:r>
              <a:rPr lang="en-US" sz="2000" dirty="0" err="1" smtClean="0"/>
              <a:t>bir</a:t>
            </a:r>
            <a:r>
              <a:rPr lang="en-US" sz="2000" dirty="0" smtClean="0"/>
              <a:t> </a:t>
            </a:r>
            <a:r>
              <a:rPr lang="en-US" sz="2000" dirty="0" err="1"/>
              <a:t>xil</a:t>
            </a:r>
            <a:r>
              <a:rPr lang="en-US" sz="2000" dirty="0"/>
              <a:t> </a:t>
            </a:r>
            <a:r>
              <a:rPr lang="en-US" sz="2000" dirty="0" err="1"/>
              <a:t>yoki</a:t>
            </a:r>
            <a:r>
              <a:rPr lang="en-US" sz="2000" dirty="0"/>
              <a:t> </a:t>
            </a:r>
            <a:r>
              <a:rPr lang="en-US" sz="2000" dirty="0" err="1"/>
              <a:t>kerakli</a:t>
            </a:r>
            <a:r>
              <a:rPr lang="en-US" sz="2000" dirty="0"/>
              <a:t> </a:t>
            </a:r>
            <a:r>
              <a:rPr lang="en-US" sz="2000" dirty="0" err="1"/>
              <a:t>uzunlikda</a:t>
            </a:r>
            <a:r>
              <a:rPr lang="en-US" sz="2000" dirty="0"/>
              <a:t> </a:t>
            </a:r>
            <a:r>
              <a:rPr lang="en-US" sz="2000" dirty="0" err="1"/>
              <a:t>qisqartiring</a:t>
            </a:r>
            <a:r>
              <a:rPr lang="en-US" sz="2000" dirty="0"/>
              <a:t>.</a:t>
            </a:r>
            <a:endParaRPr lang="ru-RU" sz="2000" dirty="0"/>
          </a:p>
          <a:p>
            <a:endParaRPr lang="ru-RU" sz="2000" dirty="0"/>
          </a:p>
        </p:txBody>
      </p:sp>
      <p:pic>
        <p:nvPicPr>
          <p:cNvPr id="4" name="Рисунок 3"/>
          <p:cNvPicPr>
            <a:picLocks noChangeAspect="1"/>
          </p:cNvPicPr>
          <p:nvPr/>
        </p:nvPicPr>
        <p:blipFill>
          <a:blip r:embed="rId2"/>
          <a:stretch>
            <a:fillRect/>
          </a:stretch>
        </p:blipFill>
        <p:spPr>
          <a:xfrm>
            <a:off x="609600" y="1332868"/>
            <a:ext cx="6277247" cy="3779065"/>
          </a:xfrm>
          <a:prstGeom prst="rect">
            <a:avLst/>
          </a:prstGeom>
        </p:spPr>
      </p:pic>
    </p:spTree>
    <p:extLst>
      <p:ext uri="{BB962C8B-B14F-4D97-AF65-F5344CB8AC3E}">
        <p14:creationId xmlns:p14="http://schemas.microsoft.com/office/powerpoint/2010/main" val="242382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27456" y="926917"/>
            <a:ext cx="4076700" cy="5503273"/>
          </a:xfrm>
        </p:spPr>
        <p:txBody>
          <a:bodyPr>
            <a:normAutofit/>
          </a:bodyPr>
          <a:lstStyle/>
          <a:p>
            <a:pPr lvl="0"/>
            <a:r>
              <a:rPr lang="en-US" sz="2000" dirty="0" err="1"/>
              <a:t>Tirnoqlarga</a:t>
            </a:r>
            <a:r>
              <a:rPr lang="en-US" sz="2000" dirty="0"/>
              <a:t> </a:t>
            </a:r>
            <a:r>
              <a:rPr lang="en-US" sz="2000" dirty="0" err="1"/>
              <a:t>kerakli</a:t>
            </a:r>
            <a:r>
              <a:rPr lang="en-US" sz="2000" dirty="0"/>
              <a:t> </a:t>
            </a:r>
            <a:r>
              <a:rPr lang="en-US" sz="2000" dirty="0" err="1"/>
              <a:t>shakl</a:t>
            </a:r>
            <a:r>
              <a:rPr lang="en-US" sz="2000" dirty="0"/>
              <a:t> </a:t>
            </a:r>
            <a:r>
              <a:rPr lang="en-US" sz="2000" dirty="0" err="1"/>
              <a:t>berilganda</a:t>
            </a:r>
            <a:r>
              <a:rPr lang="en-US" sz="2000" dirty="0"/>
              <a:t>, </a:t>
            </a:r>
            <a:r>
              <a:rPr lang="en-US" sz="2000" dirty="0" err="1"/>
              <a:t>kutikulani</a:t>
            </a:r>
            <a:r>
              <a:rPr lang="en-US" sz="2000" dirty="0"/>
              <a:t> </a:t>
            </a:r>
            <a:r>
              <a:rPr lang="en-US" sz="2000" dirty="0" err="1"/>
              <a:t>yumshatish</a:t>
            </a:r>
            <a:r>
              <a:rPr lang="en-US" sz="2000" dirty="0"/>
              <a:t> </a:t>
            </a:r>
            <a:r>
              <a:rPr lang="en-US" sz="2000" dirty="0" err="1"/>
              <a:t>uchun</a:t>
            </a:r>
            <a:r>
              <a:rPr lang="en-US" sz="2000" dirty="0"/>
              <a:t> </a:t>
            </a:r>
            <a:r>
              <a:rPr lang="en-US" sz="2000" dirty="0" err="1"/>
              <a:t>yog</a:t>
            </a:r>
            <a:r>
              <a:rPr lang="en-US" sz="2000" dirty="0"/>
              <a:t>‘ </a:t>
            </a:r>
            <a:r>
              <a:rPr lang="en-US" sz="2000" dirty="0" err="1"/>
              <a:t>bilan</a:t>
            </a:r>
            <a:r>
              <a:rPr lang="en-US" sz="2000" dirty="0"/>
              <a:t> </a:t>
            </a:r>
            <a:r>
              <a:rPr lang="en-US" sz="2000" dirty="0" err="1"/>
              <a:t>moylanadi</a:t>
            </a:r>
            <a:r>
              <a:rPr lang="en-US" sz="2000" dirty="0"/>
              <a:t> </a:t>
            </a:r>
            <a:r>
              <a:rPr lang="en-US" sz="2000" dirty="0" err="1"/>
              <a:t>va</a:t>
            </a:r>
            <a:r>
              <a:rPr lang="en-US" sz="2000" dirty="0"/>
              <a:t> </a:t>
            </a:r>
            <a:r>
              <a:rPr lang="en-US" sz="2000" dirty="0" err="1"/>
              <a:t>bir</a:t>
            </a:r>
            <a:r>
              <a:rPr lang="en-US" sz="2000" dirty="0"/>
              <a:t> </a:t>
            </a:r>
            <a:r>
              <a:rPr lang="en-US" sz="2000" dirty="0" err="1"/>
              <a:t>hovuch</a:t>
            </a:r>
            <a:r>
              <a:rPr lang="en-US" sz="2000" dirty="0"/>
              <a:t> </a:t>
            </a:r>
            <a:r>
              <a:rPr lang="en-US" sz="2000" dirty="0" err="1"/>
              <a:t>tuz</a:t>
            </a:r>
            <a:r>
              <a:rPr lang="en-US" sz="2000" dirty="0"/>
              <a:t> </a:t>
            </a:r>
            <a:r>
              <a:rPr lang="en-US" sz="2000" dirty="0" err="1"/>
              <a:t>qo‘shilgan</a:t>
            </a:r>
            <a:r>
              <a:rPr lang="en-US" sz="2000" dirty="0"/>
              <a:t> </a:t>
            </a:r>
            <a:r>
              <a:rPr lang="en-US" sz="2000" dirty="0" err="1"/>
              <a:t>issiq</a:t>
            </a:r>
            <a:r>
              <a:rPr lang="en-US" sz="2000" dirty="0"/>
              <a:t> </a:t>
            </a:r>
            <a:r>
              <a:rPr lang="en-US" sz="2000" dirty="0" err="1"/>
              <a:t>sovunli</a:t>
            </a:r>
            <a:r>
              <a:rPr lang="en-US" sz="2000" dirty="0"/>
              <a:t> </a:t>
            </a:r>
            <a:r>
              <a:rPr lang="en-US" sz="2000" dirty="0" err="1"/>
              <a:t>suvga</a:t>
            </a:r>
            <a:r>
              <a:rPr lang="en-US" sz="2000" dirty="0"/>
              <a:t> </a:t>
            </a:r>
            <a:r>
              <a:rPr lang="en-US" sz="2000" dirty="0" err="1"/>
              <a:t>botiriladi</a:t>
            </a:r>
            <a:r>
              <a:rPr lang="en-US" sz="2000" dirty="0"/>
              <a:t>.</a:t>
            </a:r>
            <a:endParaRPr lang="ru-RU" sz="2000" dirty="0"/>
          </a:p>
          <a:p>
            <a:pPr lvl="0"/>
            <a:r>
              <a:rPr lang="en-US" sz="2000" dirty="0" err="1"/>
              <a:t>Tirnoq</a:t>
            </a:r>
            <a:r>
              <a:rPr lang="en-US" sz="2000" dirty="0"/>
              <a:t> </a:t>
            </a:r>
            <a:r>
              <a:rPr lang="en-US" sz="2000" dirty="0" err="1"/>
              <a:t>atrofidagi</a:t>
            </a:r>
            <a:r>
              <a:rPr lang="en-US" sz="2000" dirty="0"/>
              <a:t> </a:t>
            </a:r>
            <a:r>
              <a:rPr lang="en-US" sz="2000" dirty="0" err="1"/>
              <a:t>teri</a:t>
            </a:r>
            <a:r>
              <a:rPr lang="en-US" sz="2000" dirty="0"/>
              <a:t> </a:t>
            </a:r>
            <a:r>
              <a:rPr lang="en-US" sz="2000" dirty="0" err="1"/>
              <a:t>yumshatilib</a:t>
            </a:r>
            <a:r>
              <a:rPr lang="en-US" sz="2000" dirty="0"/>
              <a:t>, </a:t>
            </a:r>
            <a:r>
              <a:rPr lang="en-US" sz="2000" dirty="0" err="1"/>
              <a:t>oq</a:t>
            </a:r>
            <a:r>
              <a:rPr lang="en-US" sz="2000" dirty="0"/>
              <a:t> </a:t>
            </a:r>
            <a:r>
              <a:rPr lang="en-US" sz="2000" dirty="0" err="1"/>
              <a:t>rangga</a:t>
            </a:r>
            <a:r>
              <a:rPr lang="en-US" sz="2000" dirty="0"/>
              <a:t> </a:t>
            </a:r>
            <a:r>
              <a:rPr lang="en-US" sz="2000" dirty="0" err="1"/>
              <a:t>kirganda</a:t>
            </a:r>
            <a:r>
              <a:rPr lang="en-US" sz="2000" dirty="0"/>
              <a:t> (</a:t>
            </a:r>
            <a:r>
              <a:rPr lang="en-US" sz="2000" dirty="0" err="1"/>
              <a:t>taxminan</a:t>
            </a:r>
            <a:r>
              <a:rPr lang="en-US" sz="2000" dirty="0"/>
              <a:t> 15 </a:t>
            </a:r>
            <a:r>
              <a:rPr lang="en-US" sz="2000" dirty="0" err="1"/>
              <a:t>daqiqadan</a:t>
            </a:r>
            <a:r>
              <a:rPr lang="en-US" sz="2000" dirty="0"/>
              <a:t> </a:t>
            </a:r>
            <a:r>
              <a:rPr lang="en-US" sz="2000" dirty="0" err="1"/>
              <a:t>so‘ng</a:t>
            </a:r>
            <a:r>
              <a:rPr lang="en-US" sz="2000" dirty="0"/>
              <a:t>), </a:t>
            </a:r>
            <a:r>
              <a:rPr lang="en-US" sz="2000" dirty="0" err="1"/>
              <a:t>kutikulani</a:t>
            </a:r>
            <a:r>
              <a:rPr lang="en-US" sz="2000" dirty="0"/>
              <a:t> </a:t>
            </a:r>
            <a:r>
              <a:rPr lang="en-US" sz="2000" dirty="0" err="1"/>
              <a:t>orqaga</a:t>
            </a:r>
            <a:r>
              <a:rPr lang="en-US" sz="2000" dirty="0"/>
              <a:t> </a:t>
            </a:r>
            <a:r>
              <a:rPr lang="en-US" sz="2000" dirty="0" err="1"/>
              <a:t>surish</a:t>
            </a:r>
            <a:r>
              <a:rPr lang="en-US" sz="2000" dirty="0"/>
              <a:t> </a:t>
            </a:r>
            <a:r>
              <a:rPr lang="en-US" sz="2000" dirty="0" err="1"/>
              <a:t>uchun</a:t>
            </a:r>
            <a:r>
              <a:rPr lang="en-US" sz="2000" dirty="0"/>
              <a:t> </a:t>
            </a:r>
            <a:r>
              <a:rPr lang="en-US" sz="2000" dirty="0" err="1"/>
              <a:t>tayoqcha</a:t>
            </a:r>
            <a:r>
              <a:rPr lang="en-US" sz="2000" dirty="0"/>
              <a:t> </a:t>
            </a:r>
            <a:r>
              <a:rPr lang="en-US" sz="2000" dirty="0" err="1"/>
              <a:t>yoki</a:t>
            </a:r>
            <a:r>
              <a:rPr lang="en-US" sz="2000" dirty="0"/>
              <a:t> </a:t>
            </a:r>
            <a:r>
              <a:rPr lang="en-US" sz="2000" dirty="0" err="1"/>
              <a:t>metall</a:t>
            </a:r>
            <a:r>
              <a:rPr lang="en-US" sz="2000" dirty="0"/>
              <a:t> </a:t>
            </a:r>
            <a:r>
              <a:rPr lang="en-US" sz="2000" dirty="0" err="1"/>
              <a:t>asbob</a:t>
            </a:r>
            <a:r>
              <a:rPr lang="en-US" sz="2000" dirty="0"/>
              <a:t> (</a:t>
            </a:r>
            <a:r>
              <a:rPr lang="en-US" sz="2000" dirty="0" err="1"/>
              <a:t>lopatka</a:t>
            </a:r>
            <a:r>
              <a:rPr lang="en-US" sz="2000" dirty="0"/>
              <a:t>) </a:t>
            </a:r>
            <a:r>
              <a:rPr lang="en-US" sz="2000" dirty="0" err="1"/>
              <a:t>yordamida</a:t>
            </a:r>
            <a:r>
              <a:rPr lang="en-US" sz="2000" dirty="0"/>
              <a:t> </a:t>
            </a:r>
            <a:r>
              <a:rPr lang="en-US" sz="2000" dirty="0" err="1"/>
              <a:t>muloyimlik</a:t>
            </a:r>
            <a:r>
              <a:rPr lang="en-US" sz="2000" dirty="0"/>
              <a:t> </a:t>
            </a:r>
            <a:r>
              <a:rPr lang="en-US" sz="2000" dirty="0" err="1"/>
              <a:t>bilan</a:t>
            </a:r>
            <a:r>
              <a:rPr lang="en-US" sz="2000" dirty="0"/>
              <a:t> </a:t>
            </a:r>
            <a:r>
              <a:rPr lang="en-US" sz="2000" dirty="0" err="1"/>
              <a:t>tirnoqlarga</a:t>
            </a:r>
            <a:r>
              <a:rPr lang="en-US" sz="2000" dirty="0"/>
              <a:t> </a:t>
            </a:r>
            <a:r>
              <a:rPr lang="en-US" sz="2000" dirty="0" err="1"/>
              <a:t>zarar</a:t>
            </a:r>
            <a:r>
              <a:rPr lang="en-US" sz="2000" dirty="0"/>
              <a:t> </a:t>
            </a:r>
            <a:r>
              <a:rPr lang="en-US" sz="2000" dirty="0" err="1"/>
              <a:t>bermasdan</a:t>
            </a:r>
            <a:r>
              <a:rPr lang="en-US" sz="2000" dirty="0"/>
              <a:t> </a:t>
            </a:r>
            <a:r>
              <a:rPr lang="en-US" sz="2000" dirty="0" err="1"/>
              <a:t>kutikulani</a:t>
            </a:r>
            <a:r>
              <a:rPr lang="en-US" sz="2000" dirty="0"/>
              <a:t> </a:t>
            </a:r>
            <a:r>
              <a:rPr lang="en-US" sz="2000" dirty="0" err="1"/>
              <a:t>orqa</a:t>
            </a:r>
            <a:r>
              <a:rPr lang="en-US" sz="2000" dirty="0"/>
              <a:t> </a:t>
            </a:r>
            <a:r>
              <a:rPr lang="en-US" sz="2000" dirty="0" err="1"/>
              <a:t>tomonga</a:t>
            </a:r>
            <a:r>
              <a:rPr lang="en-US" sz="2000" dirty="0"/>
              <a:t> </a:t>
            </a:r>
            <a:r>
              <a:rPr lang="en-US" sz="2000" dirty="0" err="1"/>
              <a:t>siljiting</a:t>
            </a:r>
            <a:r>
              <a:rPr lang="en-US" sz="2000" dirty="0"/>
              <a:t>. Yon </a:t>
            </a:r>
            <a:r>
              <a:rPr lang="en-US" sz="2000" dirty="0" err="1"/>
              <a:t>silindrlarni</a:t>
            </a:r>
            <a:r>
              <a:rPr lang="en-US" sz="2000" dirty="0"/>
              <a:t> </a:t>
            </a:r>
            <a:r>
              <a:rPr lang="en-US" sz="2000" dirty="0" err="1"/>
              <a:t>tirnoq</a:t>
            </a:r>
            <a:r>
              <a:rPr lang="en-US" sz="2000" dirty="0"/>
              <a:t> </a:t>
            </a:r>
            <a:r>
              <a:rPr lang="en-US" sz="2000" dirty="0" err="1"/>
              <a:t>plastinasi</a:t>
            </a:r>
            <a:r>
              <a:rPr lang="en-US" sz="2000" dirty="0"/>
              <a:t> </a:t>
            </a:r>
            <a:r>
              <a:rPr lang="en-US" sz="2000" dirty="0" err="1"/>
              <a:t>yuzasidan</a:t>
            </a:r>
            <a:r>
              <a:rPr lang="en-US" sz="2000" dirty="0"/>
              <a:t> </a:t>
            </a:r>
            <a:r>
              <a:rPr lang="en-US" sz="2000" dirty="0" err="1"/>
              <a:t>uzoqlashtirish</a:t>
            </a:r>
            <a:r>
              <a:rPr lang="en-US" sz="2000" dirty="0"/>
              <a:t> </a:t>
            </a:r>
            <a:r>
              <a:rPr lang="en-US" sz="2000" dirty="0" err="1"/>
              <a:t>kerak</a:t>
            </a:r>
            <a:r>
              <a:rPr lang="en-US" sz="2000" dirty="0"/>
              <a:t>, </a:t>
            </a:r>
            <a:r>
              <a:rPr lang="en-US" sz="2000" dirty="0" err="1"/>
              <a:t>shunda</a:t>
            </a:r>
            <a:r>
              <a:rPr lang="en-US" sz="2000" dirty="0"/>
              <a:t> </a:t>
            </a:r>
            <a:r>
              <a:rPr lang="en-US" sz="2000" dirty="0" err="1"/>
              <a:t>ularni</a:t>
            </a:r>
            <a:r>
              <a:rPr lang="en-US" sz="2000" dirty="0"/>
              <a:t> </a:t>
            </a:r>
            <a:r>
              <a:rPr lang="en-US" sz="2000" dirty="0" err="1"/>
              <a:t>kesib</a:t>
            </a:r>
            <a:r>
              <a:rPr lang="en-US" sz="2000" dirty="0"/>
              <a:t> </a:t>
            </a:r>
            <a:r>
              <a:rPr lang="en-US" sz="2000" dirty="0" err="1"/>
              <a:t>tashlash</a:t>
            </a:r>
            <a:r>
              <a:rPr lang="en-US" sz="2000" dirty="0"/>
              <a:t> </a:t>
            </a:r>
            <a:r>
              <a:rPr lang="en-US" sz="2000" dirty="0" err="1"/>
              <a:t>osonroq</a:t>
            </a:r>
            <a:r>
              <a:rPr lang="en-US" sz="2000" dirty="0"/>
              <a:t> </a:t>
            </a:r>
            <a:r>
              <a:rPr lang="en-US" sz="2000" dirty="0" err="1"/>
              <a:t>bo‘ladi</a:t>
            </a:r>
            <a:r>
              <a:rPr lang="en-US" sz="2000" dirty="0"/>
              <a:t>.</a:t>
            </a:r>
            <a:endParaRPr lang="ru-RU" sz="2000" dirty="0"/>
          </a:p>
        </p:txBody>
      </p:sp>
      <p:pic>
        <p:nvPicPr>
          <p:cNvPr id="4" name="Рисунок 3"/>
          <p:cNvPicPr>
            <a:picLocks noChangeAspect="1"/>
          </p:cNvPicPr>
          <p:nvPr/>
        </p:nvPicPr>
        <p:blipFill>
          <a:blip r:embed="rId3"/>
          <a:stretch>
            <a:fillRect/>
          </a:stretch>
        </p:blipFill>
        <p:spPr>
          <a:xfrm>
            <a:off x="248852" y="791022"/>
            <a:ext cx="7478604" cy="5343077"/>
          </a:xfrm>
          <a:prstGeom prst="rect">
            <a:avLst/>
          </a:prstGeom>
        </p:spPr>
      </p:pic>
    </p:spTree>
    <p:extLst>
      <p:ext uri="{BB962C8B-B14F-4D97-AF65-F5344CB8AC3E}">
        <p14:creationId xmlns:p14="http://schemas.microsoft.com/office/powerpoint/2010/main" val="21564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76754" y="670558"/>
            <a:ext cx="3907971" cy="5506403"/>
          </a:xfrm>
        </p:spPr>
        <p:txBody>
          <a:bodyPr>
            <a:normAutofit/>
          </a:bodyPr>
          <a:lstStyle/>
          <a:p>
            <a:pPr lvl="0"/>
            <a:r>
              <a:rPr lang="en-US" sz="1800"/>
              <a:t>Teri siljiganida tirnoq quritilishi kerak. Endi qaychi yordamida tirnoq burchagidan boshlab yon valiklarni kesib olamiz. Keyin kutikulaga o‘tamiz. Oxirida ikkinchi yon tomondagi valikni kesib olamiz. Tirnoq atrofidagi terini kesib olish manikurning juda muhim bosqichi hisoblanadi. Kutikulani juda ehtiyotkorlik bilan kesib olish kerak. Shuni unutmangki, kutikula matritsani himoya qiladi. Shuning uchun kutikulani juda chuqur olib tashlash tirnoqning notekis o‘sishiga va infeksiya tushishiga olib kelishi mumkin. Bundan tashqari, chandiqli, qizarib ketgan kutikula hech kimning qo‘lini bezatmaydi.</a:t>
            </a:r>
            <a:endParaRPr lang="ru-RU" sz="1800"/>
          </a:p>
          <a:p>
            <a:pPr lvl="0"/>
            <a:r>
              <a:rPr lang="en-US" sz="1800"/>
              <a:t>Barcha harakatlar ikkinchi qo‘l uchun ayni tarzda takrorlanadi va qo‘llarini toza suv bilan yuvib olinadi.</a:t>
            </a:r>
            <a:endParaRPr lang="ru-RU" sz="1800"/>
          </a:p>
        </p:txBody>
      </p:sp>
      <p:pic>
        <p:nvPicPr>
          <p:cNvPr id="4" name="Рисунок 3"/>
          <p:cNvPicPr>
            <a:picLocks noChangeAspect="1"/>
          </p:cNvPicPr>
          <p:nvPr/>
        </p:nvPicPr>
        <p:blipFill>
          <a:blip r:embed="rId2"/>
          <a:stretch>
            <a:fillRect/>
          </a:stretch>
        </p:blipFill>
        <p:spPr>
          <a:xfrm>
            <a:off x="296741" y="1068466"/>
            <a:ext cx="7149087" cy="4710589"/>
          </a:xfrm>
          <a:prstGeom prst="rect">
            <a:avLst/>
          </a:prstGeom>
        </p:spPr>
      </p:pic>
    </p:spTree>
    <p:extLst>
      <p:ext uri="{BB962C8B-B14F-4D97-AF65-F5344CB8AC3E}">
        <p14:creationId xmlns:p14="http://schemas.microsoft.com/office/powerpoint/2010/main" val="135368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12183" y="1288869"/>
            <a:ext cx="3413760" cy="4685211"/>
          </a:xfrm>
        </p:spPr>
        <p:txBody>
          <a:bodyPr>
            <a:normAutofit fontScale="92500" lnSpcReduction="20000"/>
          </a:bodyPr>
          <a:lstStyle/>
          <a:p>
            <a:pPr lvl="0"/>
            <a:r>
              <a:rPr lang="en-US" dirty="0" err="1"/>
              <a:t>Namlantiruvchi</a:t>
            </a:r>
            <a:r>
              <a:rPr lang="en-US" dirty="0"/>
              <a:t> </a:t>
            </a:r>
            <a:r>
              <a:rPr lang="en-US" dirty="0" err="1"/>
              <a:t>kremdan</a:t>
            </a:r>
            <a:r>
              <a:rPr lang="en-US" dirty="0"/>
              <a:t> </a:t>
            </a:r>
            <a:r>
              <a:rPr lang="en-US" dirty="0" err="1"/>
              <a:t>yaxshilab</a:t>
            </a:r>
            <a:r>
              <a:rPr lang="en-US" dirty="0"/>
              <a:t> </a:t>
            </a:r>
            <a:r>
              <a:rPr lang="en-US" dirty="0" err="1"/>
              <a:t>surtib</a:t>
            </a:r>
            <a:r>
              <a:rPr lang="en-US" dirty="0"/>
              <a:t>, </a:t>
            </a:r>
            <a:r>
              <a:rPr lang="en-US" dirty="0" err="1"/>
              <a:t>yengil</a:t>
            </a:r>
            <a:r>
              <a:rPr lang="en-US" dirty="0"/>
              <a:t> </a:t>
            </a:r>
            <a:r>
              <a:rPr lang="en-US" dirty="0" err="1"/>
              <a:t>uqalagan</a:t>
            </a:r>
            <a:r>
              <a:rPr lang="en-US" dirty="0"/>
              <a:t> </a:t>
            </a:r>
            <a:r>
              <a:rPr lang="en-US" dirty="0" err="1"/>
              <a:t>holatda</a:t>
            </a:r>
            <a:r>
              <a:rPr lang="en-US" dirty="0"/>
              <a:t> </a:t>
            </a:r>
            <a:r>
              <a:rPr lang="en-US" dirty="0" err="1"/>
              <a:t>manikyurni</a:t>
            </a:r>
            <a:r>
              <a:rPr lang="en-US" dirty="0"/>
              <a:t> </a:t>
            </a:r>
            <a:r>
              <a:rPr lang="en-US" dirty="0" err="1"/>
              <a:t>tamomlaysiz</a:t>
            </a:r>
            <a:r>
              <a:rPr lang="en-US" dirty="0"/>
              <a:t>.</a:t>
            </a:r>
            <a:endParaRPr lang="ru-RU" dirty="0"/>
          </a:p>
          <a:p>
            <a:pPr lvl="0"/>
            <a:r>
              <a:rPr lang="en-US" dirty="0"/>
              <a:t>Agar </a:t>
            </a:r>
            <a:r>
              <a:rPr lang="en-US" dirty="0" err="1"/>
              <a:t>tirnoqqa</a:t>
            </a:r>
            <a:r>
              <a:rPr lang="en-US" dirty="0"/>
              <a:t> </a:t>
            </a:r>
            <a:r>
              <a:rPr lang="en-US" dirty="0" err="1"/>
              <a:t>lak</a:t>
            </a:r>
            <a:r>
              <a:rPr lang="en-US" dirty="0"/>
              <a:t> </a:t>
            </a:r>
            <a:r>
              <a:rPr lang="en-US" dirty="0" err="1"/>
              <a:t>surtmoqchi</a:t>
            </a:r>
            <a:r>
              <a:rPr lang="en-US" dirty="0"/>
              <a:t> </a:t>
            </a:r>
            <a:r>
              <a:rPr lang="en-US" dirty="0" err="1"/>
              <a:t>bo‘lsangiz</a:t>
            </a:r>
            <a:r>
              <a:rPr lang="en-US" dirty="0"/>
              <a:t>, u </a:t>
            </a:r>
            <a:r>
              <a:rPr lang="en-US" dirty="0" err="1"/>
              <a:t>holda</a:t>
            </a:r>
            <a:r>
              <a:rPr lang="en-US" dirty="0"/>
              <a:t> </a:t>
            </a:r>
            <a:r>
              <a:rPr lang="en-US" dirty="0" err="1"/>
              <a:t>tirnoqlardagi</a:t>
            </a:r>
            <a:r>
              <a:rPr lang="en-US" dirty="0"/>
              <a:t> </a:t>
            </a:r>
            <a:r>
              <a:rPr lang="en-US" dirty="0" err="1"/>
              <a:t>kremni</a:t>
            </a:r>
            <a:r>
              <a:rPr lang="en-US" dirty="0"/>
              <a:t> </a:t>
            </a:r>
            <a:r>
              <a:rPr lang="en-US" dirty="0" err="1"/>
              <a:t>tozalash</a:t>
            </a:r>
            <a:r>
              <a:rPr lang="en-US" dirty="0"/>
              <a:t> </a:t>
            </a:r>
            <a:r>
              <a:rPr lang="en-US" dirty="0" err="1"/>
              <a:t>vositasi</a:t>
            </a:r>
            <a:r>
              <a:rPr lang="en-US" dirty="0"/>
              <a:t> </a:t>
            </a:r>
            <a:r>
              <a:rPr lang="en-US" dirty="0" err="1"/>
              <a:t>bilan</a:t>
            </a:r>
            <a:r>
              <a:rPr lang="en-US" dirty="0"/>
              <a:t> </a:t>
            </a:r>
            <a:r>
              <a:rPr lang="en-US" dirty="0" err="1"/>
              <a:t>artib</a:t>
            </a:r>
            <a:r>
              <a:rPr lang="en-US" dirty="0"/>
              <a:t> </a:t>
            </a:r>
            <a:r>
              <a:rPr lang="en-US" dirty="0" err="1"/>
              <a:t>oling</a:t>
            </a:r>
            <a:r>
              <a:rPr lang="en-US" dirty="0"/>
              <a:t>. Lak </a:t>
            </a:r>
            <a:r>
              <a:rPr lang="en-US" dirty="0" err="1"/>
              <a:t>ostidan</a:t>
            </a:r>
            <a:r>
              <a:rPr lang="en-US" dirty="0"/>
              <a:t> </a:t>
            </a:r>
            <a:r>
              <a:rPr lang="en-US" dirty="0" err="1"/>
              <a:t>surtiladigan</a:t>
            </a:r>
            <a:r>
              <a:rPr lang="en-US" dirty="0"/>
              <a:t> </a:t>
            </a:r>
            <a:r>
              <a:rPr lang="en-US" dirty="0" err="1"/>
              <a:t>mustahkamlovchi</a:t>
            </a:r>
            <a:r>
              <a:rPr lang="en-US" dirty="0"/>
              <a:t> </a:t>
            </a:r>
            <a:r>
              <a:rPr lang="en-US" dirty="0" err="1"/>
              <a:t>vosita</a:t>
            </a:r>
            <a:r>
              <a:rPr lang="en-US" dirty="0"/>
              <a:t> </a:t>
            </a:r>
            <a:r>
              <a:rPr lang="en-US" dirty="0" err="1"/>
              <a:t>haqida</a:t>
            </a:r>
            <a:r>
              <a:rPr lang="en-US" dirty="0"/>
              <a:t> ham </a:t>
            </a:r>
            <a:r>
              <a:rPr lang="en-US" dirty="0" err="1"/>
              <a:t>unutmang</a:t>
            </a:r>
            <a:r>
              <a:rPr lang="en-US" dirty="0"/>
              <a:t>.</a:t>
            </a:r>
            <a:endParaRPr lang="ru-RU" dirty="0"/>
          </a:p>
          <a:p>
            <a:endParaRPr lang="ru-RU" sz="2200" dirty="0"/>
          </a:p>
        </p:txBody>
      </p:sp>
      <p:pic>
        <p:nvPicPr>
          <p:cNvPr id="3074" name="Picture 2" descr="https://barb.ua/uploads/2019_/03/22/166489/d34g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58" y="1363701"/>
            <a:ext cx="7827132" cy="441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9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379</Words>
  <Application>Microsoft Office PowerPoint</Application>
  <PresentationFormat>Широкоэкранный</PresentationFormat>
  <Paragraphs>29</Paragraphs>
  <Slides>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E-MaxUser</dc:creator>
  <cp:lastModifiedBy>E-MaxUser</cp:lastModifiedBy>
  <cp:revision>7</cp:revision>
  <dcterms:created xsi:type="dcterms:W3CDTF">2021-09-07T04:04:18Z</dcterms:created>
  <dcterms:modified xsi:type="dcterms:W3CDTF">2021-09-08T05:29:39Z</dcterms:modified>
</cp:coreProperties>
</file>