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8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8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2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4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1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6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60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12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7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59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FE237-17AB-4982-B81D-065F7913248B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37B3-1AAB-4F49-9BBD-616C3EEFD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84869" y="853440"/>
            <a:ext cx="3962399" cy="4987833"/>
          </a:xfrm>
        </p:spPr>
        <p:txBody>
          <a:bodyPr>
            <a:normAutofit/>
          </a:bodyPr>
          <a:lstStyle/>
          <a:p>
            <a:r>
              <a:rPr lang="ru-RU" b="1" dirty="0" smtClean="0"/>
              <a:t>14</a:t>
            </a:r>
            <a:r>
              <a:rPr lang="en-US" b="1" dirty="0" smtClean="0"/>
              <a:t>- </a:t>
            </a:r>
            <a:r>
              <a:rPr lang="en-US" b="1" dirty="0" err="1"/>
              <a:t>Mavzu</a:t>
            </a:r>
            <a:r>
              <a:rPr lang="en-US" b="1" dirty="0"/>
              <a:t>: </a:t>
            </a:r>
            <a:r>
              <a:rPr lang="en-US" b="1" dirty="0" err="1"/>
              <a:t>Tirnoq</a:t>
            </a:r>
            <a:r>
              <a:rPr lang="en-US" b="1" dirty="0"/>
              <a:t> </a:t>
            </a:r>
            <a:r>
              <a:rPr lang="en-US" b="1" dirty="0" err="1"/>
              <a:t>plastinkalarini</a:t>
            </a:r>
            <a:r>
              <a:rPr lang="en-US" b="1" dirty="0"/>
              <a:t> </a:t>
            </a:r>
            <a:r>
              <a:rPr lang="en-US" b="1" dirty="0" err="1"/>
              <a:t>silliqlashtirish</a:t>
            </a:r>
            <a:r>
              <a:rPr lang="en-US" b="1" dirty="0"/>
              <a:t> </a:t>
            </a:r>
            <a:endParaRPr lang="ru-RU" dirty="0"/>
          </a:p>
          <a:p>
            <a:r>
              <a:rPr lang="ru-RU" b="1" dirty="0" err="1"/>
              <a:t>Pilka</a:t>
            </a:r>
            <a:r>
              <a:rPr lang="ru-RU" b="1" dirty="0"/>
              <a:t> </a:t>
            </a:r>
            <a:r>
              <a:rPr lang="ru-RU" b="1" dirty="0" err="1"/>
              <a:t>turlari</a:t>
            </a:r>
            <a:endParaRPr lang="ru-RU" dirty="0"/>
          </a:p>
          <a:p>
            <a:r>
              <a:rPr lang="en-US" dirty="0" err="1"/>
              <a:t>Pilkalarning</a:t>
            </a:r>
            <a:r>
              <a:rPr lang="en-US" dirty="0"/>
              <a:t> grit (</a:t>
            </a:r>
            <a:r>
              <a:rPr lang="en-US" dirty="0" err="1"/>
              <a:t>qum</a:t>
            </a:r>
            <a:r>
              <a:rPr lang="en-US" dirty="0"/>
              <a:t>) </a:t>
            </a:r>
            <a:r>
              <a:rPr lang="en-US" dirty="0" err="1"/>
              <a:t>hajmiga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maqsadi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/>
              <a:t>60–100 grit.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pilkasi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pedikyur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qadoqni</a:t>
            </a:r>
            <a:r>
              <a:rPr lang="en-US" dirty="0"/>
              <a:t> </a:t>
            </a:r>
            <a:r>
              <a:rPr lang="en-US" dirty="0" err="1"/>
              <a:t>osonlik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tozalaydi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s://coco-nail.ru/upload/iblock/0b2/bluesky_pilka_pryamaya_dlya_iskusstvennykh_nogtey_80_100_gr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92" y="0"/>
            <a:ext cx="6321425" cy="590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44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0" y="1005840"/>
            <a:ext cx="4130040" cy="5201603"/>
          </a:xfrm>
        </p:spPr>
        <p:txBody>
          <a:bodyPr/>
          <a:lstStyle/>
          <a:p>
            <a:r>
              <a:rPr lang="en-US" dirty="0"/>
              <a:t>100–240 grit. </a:t>
            </a:r>
            <a:r>
              <a:rPr lang="en-US" dirty="0" err="1"/>
              <a:t>Biroz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pilka</a:t>
            </a:r>
            <a:r>
              <a:rPr lang="en-US" dirty="0"/>
              <a:t>.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tirnoqlarni</a:t>
            </a:r>
            <a:r>
              <a:rPr lang="en-US" dirty="0"/>
              <a:t> </a:t>
            </a:r>
            <a:r>
              <a:rPr lang="en-US" dirty="0" err="1"/>
              <a:t>pilkalash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qalin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tirnoqqa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berilishi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</a:t>
            </a:r>
            <a:r>
              <a:rPr lang="en-US" dirty="0" err="1"/>
              <a:t>jarohatlashga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 descr="http://scarlet21vek.ru/Images-2013/pilki/pil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" y="784542"/>
            <a:ext cx="6507480" cy="510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36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9926" y="2142309"/>
            <a:ext cx="3890554" cy="2562914"/>
          </a:xfrm>
        </p:spPr>
        <p:txBody>
          <a:bodyPr/>
          <a:lstStyle/>
          <a:p>
            <a:r>
              <a:rPr lang="en-US" dirty="0"/>
              <a:t>100–180 grit.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qirrali</a:t>
            </a:r>
            <a:r>
              <a:rPr lang="en-US" dirty="0"/>
              <a:t> variant. Bu </a:t>
            </a:r>
            <a:r>
              <a:rPr lang="en-US" dirty="0" err="1"/>
              <a:t>qattiqlikdagi</a:t>
            </a:r>
            <a:r>
              <a:rPr lang="en-US" dirty="0"/>
              <a:t> </a:t>
            </a:r>
            <a:r>
              <a:rPr lang="en-US" dirty="0" err="1"/>
              <a:t>pilkalar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tirnoqlar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https://coco-nail.ru/upload/iblock/83d/pilka_o_p_i_bumerang_dlya_iskusstvennykh_nogtey_100_180_grit_seray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8605" y="1290051"/>
            <a:ext cx="4959467" cy="407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oco-nail.ru/upload/iblock/83d/pilka_o_p_i_bumerang_dlya_iskusstvennykh_nogtey_100_180_grit_sera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3" y="1174434"/>
            <a:ext cx="7134828" cy="353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10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3880" y="914400"/>
            <a:ext cx="3276600" cy="4871465"/>
          </a:xfrm>
        </p:spPr>
        <p:txBody>
          <a:bodyPr/>
          <a:lstStyle/>
          <a:p>
            <a:pPr lvl="0"/>
            <a:r>
              <a:rPr lang="en-US" dirty="0"/>
              <a:t>250–400 grit. </a:t>
            </a:r>
            <a:r>
              <a:rPr lang="en-US" dirty="0" err="1"/>
              <a:t>Tirnoqlarga</a:t>
            </a:r>
            <a:r>
              <a:rPr lang="en-US" dirty="0"/>
              <a:t> </a:t>
            </a:r>
            <a:r>
              <a:rPr lang="en-US" dirty="0" err="1"/>
              <a:t>shakl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jarayonini</a:t>
            </a:r>
            <a:r>
              <a:rPr lang="en-US" dirty="0"/>
              <a:t> </a:t>
            </a:r>
            <a:r>
              <a:rPr lang="en-US" dirty="0" err="1"/>
              <a:t>yakunlab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400–900 grit.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pilka</a:t>
            </a:r>
            <a:r>
              <a:rPr lang="en-US" dirty="0"/>
              <a:t>. </a:t>
            </a:r>
            <a:r>
              <a:rPr lang="en-US" dirty="0" err="1"/>
              <a:t>Tirnoqlarni</a:t>
            </a:r>
            <a:r>
              <a:rPr lang="en-US" dirty="0"/>
              <a:t> </a:t>
            </a:r>
            <a:r>
              <a:rPr lang="en-US" dirty="0" err="1"/>
              <a:t>porlatish</a:t>
            </a:r>
            <a:r>
              <a:rPr lang="en-US" dirty="0"/>
              <a:t> </a:t>
            </a:r>
            <a:r>
              <a:rPr lang="en-US" dirty="0" err="1" smtClean="0"/>
              <a:t>jarayoniga</a:t>
            </a:r>
            <a:r>
              <a:rPr lang="ru-RU" dirty="0" smtClean="0"/>
              <a:t> </a:t>
            </a:r>
            <a:r>
              <a:rPr lang="en-US" dirty="0" err="1"/>
              <a:t>tayyorlashga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098" name="Picture 2" descr="https://proshellac.ru/wa-data/public/shop/products/49/44/4449/images/6265/6265.9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757" y="1945306"/>
            <a:ext cx="3738468" cy="250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pharmshop.ru/components/com_jshopping/files/img_products/10001599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37" y="1269833"/>
            <a:ext cx="3855720" cy="385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22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9668" y="1724297"/>
            <a:ext cx="3618411" cy="4513626"/>
          </a:xfrm>
        </p:spPr>
        <p:txBody>
          <a:bodyPr/>
          <a:lstStyle/>
          <a:p>
            <a:pPr lvl="0"/>
            <a:r>
              <a:rPr lang="en-US" dirty="0"/>
              <a:t>900–1200 grit. Bu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baflar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tirnoqlarga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bermasdan</a:t>
            </a:r>
            <a:r>
              <a:rPr lang="en-US" dirty="0"/>
              <a:t> </a:t>
            </a:r>
            <a:r>
              <a:rPr lang="en-US" dirty="0" err="1"/>
              <a:t>ko‘zgu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porlatishingiz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5122" name="Picture 2" descr="https://s.f.kz/prod/1383/1382117_5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3558857"/>
            <a:ext cx="523875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.f.kz/prod/1383/1382089_5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95" y="910906"/>
            <a:ext cx="5238750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8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7080" y="685800"/>
            <a:ext cx="4236720" cy="54911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876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132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2021-09-06T04:39:11Z</dcterms:created>
  <dcterms:modified xsi:type="dcterms:W3CDTF">2021-09-06T08:05:01Z</dcterms:modified>
</cp:coreProperties>
</file>