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0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62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3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6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0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2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6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38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1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7D49-5BFE-4FAD-AC54-EF789F075D35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4506B-4BAC-4B19-A8AE-5B5EF6F05A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6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25946" y="930875"/>
            <a:ext cx="3336737" cy="4882802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Issiq</a:t>
            </a:r>
            <a:r>
              <a:rPr lang="en-US" sz="1800" b="1" dirty="0"/>
              <a:t> </a:t>
            </a:r>
            <a:r>
              <a:rPr lang="en-US" sz="1800" b="1" dirty="0" err="1"/>
              <a:t>manikyur</a:t>
            </a:r>
            <a:r>
              <a:rPr lang="en-US" sz="1800" b="1" dirty="0"/>
              <a:t>.</a:t>
            </a:r>
            <a:endParaRPr lang="ru-RU" sz="1800" dirty="0"/>
          </a:p>
          <a:p>
            <a:r>
              <a:rPr lang="en-US" sz="1800" dirty="0"/>
              <a:t> </a:t>
            </a:r>
            <a:endParaRPr lang="ru-RU" sz="1800" dirty="0"/>
          </a:p>
          <a:p>
            <a:r>
              <a:rPr lang="en-US" sz="1800" dirty="0" err="1"/>
              <a:t>Issiq</a:t>
            </a:r>
            <a:r>
              <a:rPr lang="en-US" sz="1800" dirty="0"/>
              <a:t>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quruq</a:t>
            </a:r>
            <a:r>
              <a:rPr lang="en-US" sz="1800" dirty="0"/>
              <a:t> </a:t>
            </a:r>
            <a:r>
              <a:rPr lang="en-US" sz="1800" dirty="0" err="1"/>
              <a:t>teri</a:t>
            </a:r>
            <a:r>
              <a:rPr lang="en-US" sz="1800" dirty="0"/>
              <a:t> </a:t>
            </a:r>
            <a:endParaRPr lang="uz-Cyrl-UZ" sz="1800" dirty="0" smtClean="0"/>
          </a:p>
          <a:p>
            <a:r>
              <a:rPr lang="en-US" sz="1800" dirty="0" err="1" smtClean="0"/>
              <a:t>egalariga</a:t>
            </a:r>
            <a:r>
              <a:rPr lang="en-US" sz="1800" dirty="0"/>
              <a:t>, </a:t>
            </a:r>
            <a:r>
              <a:rPr lang="en-US" sz="1800" dirty="0" err="1"/>
              <a:t>shuningdek</a:t>
            </a:r>
            <a:r>
              <a:rPr lang="en-US" sz="1800" dirty="0"/>
              <a:t>, </a:t>
            </a:r>
            <a:r>
              <a:rPr lang="en-US" sz="1800" dirty="0" err="1"/>
              <a:t>sovuq</a:t>
            </a:r>
            <a:r>
              <a:rPr lang="en-US" sz="1800" dirty="0"/>
              <a:t> </a:t>
            </a:r>
            <a:endParaRPr lang="uz-Cyrl-UZ" sz="1800" dirty="0" smtClean="0"/>
          </a:p>
          <a:p>
            <a:r>
              <a:rPr lang="en-US" sz="1800" dirty="0" err="1" smtClean="0"/>
              <a:t>mavsumda</a:t>
            </a:r>
            <a:r>
              <a:rPr lang="en-US" sz="1800" dirty="0" smtClean="0"/>
              <a:t> </a:t>
            </a:r>
            <a:r>
              <a:rPr lang="en-US" sz="1800" dirty="0" err="1"/>
              <a:t>tavsiya</a:t>
            </a:r>
            <a:r>
              <a:rPr lang="en-US" sz="1800" dirty="0"/>
              <a:t> </a:t>
            </a:r>
            <a:r>
              <a:rPr lang="en-US" sz="1800" dirty="0" err="1"/>
              <a:t>etiladi</a:t>
            </a:r>
            <a:r>
              <a:rPr lang="en-US" sz="1800" dirty="0"/>
              <a:t>. Bu </a:t>
            </a:r>
            <a:endParaRPr lang="uz-Cyrl-UZ" sz="1800" dirty="0" smtClean="0"/>
          </a:p>
          <a:p>
            <a:r>
              <a:rPr lang="en-US" sz="1800" dirty="0" err="1" smtClean="0"/>
              <a:t>alohida</a:t>
            </a:r>
            <a:r>
              <a:rPr lang="en-US" sz="1800" dirty="0" smtClean="0"/>
              <a:t> </a:t>
            </a:r>
            <a:r>
              <a:rPr lang="en-US" sz="1800" dirty="0" err="1"/>
              <a:t>amaliyot</a:t>
            </a:r>
            <a:r>
              <a:rPr lang="en-US" sz="1800" dirty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endParaRPr lang="uz-Cyrl-UZ" sz="1800" dirty="0" smtClean="0"/>
          </a:p>
          <a:p>
            <a:r>
              <a:rPr lang="en-US" sz="1800" dirty="0" err="1" smtClean="0"/>
              <a:t>tirnoq</a:t>
            </a:r>
            <a:r>
              <a:rPr lang="en-US" sz="1800" dirty="0" smtClean="0"/>
              <a:t> </a:t>
            </a:r>
            <a:r>
              <a:rPr lang="en-US" sz="1800" dirty="0" err="1"/>
              <a:t>yuzasini</a:t>
            </a:r>
            <a:r>
              <a:rPr lang="en-US" sz="1800" dirty="0"/>
              <a:t> </a:t>
            </a:r>
            <a:r>
              <a:rPr lang="en-US" sz="1800" dirty="0" err="1"/>
              <a:t>kengaytirish</a:t>
            </a:r>
            <a:r>
              <a:rPr lang="en-US" sz="1800" dirty="0"/>
              <a:t> </a:t>
            </a:r>
            <a:endParaRPr lang="uz-Cyrl-UZ" sz="1800" dirty="0" smtClean="0"/>
          </a:p>
          <a:p>
            <a:r>
              <a:rPr lang="en-US" sz="1800" dirty="0" err="1" smtClean="0"/>
              <a:t>bosqichi</a:t>
            </a:r>
            <a:r>
              <a:rPr lang="en-US" sz="1800" dirty="0" smtClean="0"/>
              <a:t> </a:t>
            </a:r>
            <a:r>
              <a:rPr lang="en-US" sz="1800" dirty="0" err="1"/>
              <a:t>sifatida</a:t>
            </a:r>
            <a:r>
              <a:rPr lang="en-US" sz="1800" dirty="0"/>
              <a:t> </a:t>
            </a:r>
            <a:r>
              <a:rPr lang="en-US" sz="1800" dirty="0" err="1"/>
              <a:t>belgilanishi</a:t>
            </a:r>
            <a:r>
              <a:rPr lang="en-US" sz="1800" dirty="0"/>
              <a:t> </a:t>
            </a:r>
            <a:endParaRPr lang="uz-Cyrl-UZ" sz="1800" dirty="0" smtClean="0"/>
          </a:p>
          <a:p>
            <a:r>
              <a:rPr lang="en-US" sz="1800" dirty="0" err="1" smtClean="0"/>
              <a:t>mumkin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1026" name="Picture 2" descr="https://wlooks.ru/images/article/thumb/715-0/2017/08/goryachij-manikyur-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6" y="860053"/>
            <a:ext cx="5577010" cy="455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61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0658" y="593124"/>
            <a:ext cx="3503141" cy="558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     </a:t>
            </a:r>
            <a:r>
              <a:rPr lang="en-US" sz="1800" b="1" dirty="0" smtClean="0"/>
              <a:t>SPA-</a:t>
            </a:r>
            <a:r>
              <a:rPr lang="en-US" sz="1800" b="1" dirty="0" err="1" smtClean="0"/>
              <a:t>manikyur</a:t>
            </a:r>
            <a:r>
              <a:rPr lang="en-US" sz="1800" b="1" dirty="0" smtClean="0"/>
              <a:t>.</a:t>
            </a:r>
            <a:r>
              <a:rPr lang="en-US" sz="1800" dirty="0"/>
              <a:t> </a:t>
            </a:r>
            <a:endParaRPr lang="uz-Cyrl-UZ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en-US" sz="1800" dirty="0"/>
              <a:t>SPA-</a:t>
            </a:r>
            <a:r>
              <a:rPr lang="en-US" sz="1800" dirty="0" err="1"/>
              <a:t>manikyuri</a:t>
            </a:r>
            <a:r>
              <a:rPr lang="en-US" sz="1800" dirty="0"/>
              <a:t> </a:t>
            </a:r>
            <a:r>
              <a:rPr lang="en-US" sz="1800" dirty="0" err="1"/>
              <a:t>qo‘llarni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tomonlama</a:t>
            </a:r>
            <a:r>
              <a:rPr lang="en-US" sz="1800" dirty="0" smtClean="0"/>
              <a:t> </a:t>
            </a:r>
            <a:r>
              <a:rPr lang="en-US" sz="1800" dirty="0" err="1"/>
              <a:t>parvarish</a:t>
            </a:r>
            <a:r>
              <a:rPr lang="en-US" sz="1800" dirty="0"/>
              <a:t> </a:t>
            </a:r>
            <a:r>
              <a:rPr lang="en-US" sz="1800" dirty="0" err="1"/>
              <a:t>qilishdir</a:t>
            </a:r>
            <a:r>
              <a:rPr lang="en-US" sz="1800" dirty="0" smtClean="0"/>
              <a:t>.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 err="1"/>
              <a:t>Ushbu</a:t>
            </a:r>
            <a:r>
              <a:rPr lang="en-US" sz="1800" dirty="0"/>
              <a:t> </a:t>
            </a:r>
            <a:r>
              <a:rPr lang="en-US" sz="1800" dirty="0" err="1"/>
              <a:t>tizim</a:t>
            </a:r>
            <a:r>
              <a:rPr lang="en-US" sz="1800" dirty="0"/>
              <a:t> </a:t>
            </a:r>
            <a:r>
              <a:rPr lang="en-US" sz="1800" dirty="0" err="1"/>
              <a:t>qo‘lingizni</a:t>
            </a:r>
            <a:r>
              <a:rPr lang="en-US" sz="1800" dirty="0"/>
              <a:t> </a:t>
            </a:r>
            <a:r>
              <a:rPr lang="en-US" sz="1800" dirty="0" err="1"/>
              <a:t>nafaqat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mukammal</a:t>
            </a:r>
            <a:r>
              <a:rPr lang="en-US" sz="1800" dirty="0" smtClean="0"/>
              <a:t> </a:t>
            </a:r>
            <a:r>
              <a:rPr lang="en-US" sz="1800" dirty="0" err="1"/>
              <a:t>holatda</a:t>
            </a:r>
            <a:r>
              <a:rPr lang="en-US" sz="1800" dirty="0"/>
              <a:t> </a:t>
            </a:r>
            <a:r>
              <a:rPr lang="en-US" sz="1800" dirty="0" err="1"/>
              <a:t>saqlashga</a:t>
            </a:r>
            <a:r>
              <a:rPr lang="en-US" sz="1800" dirty="0"/>
              <a:t>, </a:t>
            </a:r>
            <a:r>
              <a:rPr lang="en-US" sz="1800" dirty="0" err="1"/>
              <a:t>balki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turli</a:t>
            </a:r>
            <a:r>
              <a:rPr lang="en-US" sz="1800" dirty="0" smtClean="0"/>
              <a:t> </a:t>
            </a:r>
            <a:r>
              <a:rPr lang="en-US" sz="1800" dirty="0" err="1"/>
              <a:t>yuqumli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zamburug‘li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kasalliklar</a:t>
            </a:r>
            <a:r>
              <a:rPr lang="en-US" sz="1800" dirty="0" smtClean="0"/>
              <a:t> </a:t>
            </a:r>
            <a:r>
              <a:rPr lang="en-US" sz="1800" dirty="0" err="1"/>
              <a:t>kelib</a:t>
            </a:r>
            <a:r>
              <a:rPr lang="en-US" sz="1800" dirty="0"/>
              <a:t> </a:t>
            </a:r>
            <a:r>
              <a:rPr lang="en-US" sz="1800" dirty="0" err="1"/>
              <a:t>chiqishining</a:t>
            </a:r>
            <a:r>
              <a:rPr lang="en-US" sz="1800" dirty="0"/>
              <a:t> </a:t>
            </a:r>
            <a:r>
              <a:rPr lang="en-US" sz="1800" dirty="0" err="1"/>
              <a:t>oldini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olishga</a:t>
            </a:r>
            <a:r>
              <a:rPr lang="en-US" sz="1800" dirty="0" smtClean="0"/>
              <a:t> </a:t>
            </a:r>
            <a:r>
              <a:rPr lang="en-US" sz="1800" dirty="0" err="1"/>
              <a:t>yordam</a:t>
            </a:r>
            <a:r>
              <a:rPr lang="en-US" sz="1800" dirty="0"/>
              <a:t> </a:t>
            </a:r>
            <a:r>
              <a:rPr lang="en-US" sz="1800" dirty="0" err="1"/>
              <a:t>beradi</a:t>
            </a:r>
            <a:r>
              <a:rPr lang="en-US" sz="1800" dirty="0"/>
              <a:t>. 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	</a:t>
            </a:r>
            <a:endParaRPr lang="ru-RU" sz="1800" dirty="0"/>
          </a:p>
        </p:txBody>
      </p:sp>
      <p:pic>
        <p:nvPicPr>
          <p:cNvPr id="2050" name="Picture 2" descr="https://club-licey.ru/wp-content/uploads/2019/12/38cd4b978173858f3b3cd7427aa764b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30" y="1408402"/>
            <a:ext cx="6096000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95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89555" y="1326292"/>
            <a:ext cx="3188045" cy="4850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         </a:t>
            </a:r>
            <a:r>
              <a:rPr lang="en-US" sz="1800" b="1" dirty="0" smtClean="0"/>
              <a:t>Art </a:t>
            </a:r>
            <a:r>
              <a:rPr lang="en-US" sz="1800" b="1" dirty="0" err="1"/>
              <a:t>manikyur</a:t>
            </a:r>
            <a:r>
              <a:rPr lang="en-US" sz="1800" b="1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	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Art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r>
              <a:rPr lang="en-US" sz="1800" dirty="0" err="1"/>
              <a:t>neil</a:t>
            </a:r>
            <a:r>
              <a:rPr lang="en-US" sz="1800" dirty="0"/>
              <a:t> art – </a:t>
            </a:r>
            <a:r>
              <a:rPr lang="en-US" sz="1800" dirty="0" err="1" smtClean="0"/>
              <a:t>bu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 err="1"/>
              <a:t>tirnoqlarni</a:t>
            </a:r>
            <a:r>
              <a:rPr lang="en-US" sz="1800" dirty="0"/>
              <a:t> </a:t>
            </a:r>
            <a:r>
              <a:rPr lang="en-US" sz="1800" dirty="0" err="1"/>
              <a:t>bezash</a:t>
            </a:r>
            <a:r>
              <a:rPr lang="en-US" sz="1800" dirty="0"/>
              <a:t> </a:t>
            </a:r>
            <a:r>
              <a:rPr lang="en-US" sz="1800" dirty="0" err="1"/>
              <a:t>san’ati</a:t>
            </a:r>
            <a:r>
              <a:rPr lang="en-US" sz="1800" dirty="0"/>
              <a:t>.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Tirnoqlarni</a:t>
            </a:r>
            <a:r>
              <a:rPr lang="en-US" sz="1800" dirty="0" smtClean="0"/>
              <a:t> </a:t>
            </a:r>
            <a:r>
              <a:rPr lang="en-US" sz="1800" dirty="0" err="1"/>
              <a:t>bezatish</a:t>
            </a:r>
            <a:r>
              <a:rPr lang="en-US" sz="1800" dirty="0"/>
              <a:t> </a:t>
            </a:r>
            <a:r>
              <a:rPr lang="en-US" sz="1800" dirty="0" err="1"/>
              <a:t>stikerlar</a:t>
            </a:r>
            <a:r>
              <a:rPr lang="en-US" sz="1800" dirty="0"/>
              <a:t>,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sun’iy</a:t>
            </a:r>
            <a:r>
              <a:rPr lang="en-US" sz="1800" dirty="0" smtClean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 smtClean="0"/>
              <a:t>trafaretlar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amalga</a:t>
            </a:r>
            <a:r>
              <a:rPr lang="en-US" sz="1800" dirty="0"/>
              <a:t> </a:t>
            </a:r>
            <a:r>
              <a:rPr lang="en-US" sz="1800" dirty="0" err="1"/>
              <a:t>oshiriladi</a:t>
            </a:r>
            <a:r>
              <a:rPr lang="en-US" sz="1800" dirty="0"/>
              <a:t>.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So‘nggi</a:t>
            </a:r>
            <a:r>
              <a:rPr lang="en-US" sz="1800" dirty="0" smtClean="0"/>
              <a:t> </a:t>
            </a:r>
            <a:r>
              <a:rPr lang="en-US" sz="1800" dirty="0" err="1"/>
              <a:t>yillarda</a:t>
            </a:r>
            <a:r>
              <a:rPr lang="en-US" sz="1800" dirty="0"/>
              <a:t> </a:t>
            </a:r>
            <a:r>
              <a:rPr lang="en-US" sz="1800" dirty="0" err="1"/>
              <a:t>shaffof</a:t>
            </a:r>
            <a:r>
              <a:rPr lang="en-US" sz="1800" dirty="0"/>
              <a:t> </a:t>
            </a:r>
            <a:r>
              <a:rPr lang="en-US" sz="1800" dirty="0" err="1"/>
              <a:t>sun’iy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tirnoq</a:t>
            </a:r>
            <a:r>
              <a:rPr lang="en-US" sz="1800" dirty="0" smtClean="0"/>
              <a:t> </a:t>
            </a:r>
            <a:r>
              <a:rPr lang="en-US" sz="1800" dirty="0" err="1"/>
              <a:t>yuzasiga</a:t>
            </a:r>
            <a:r>
              <a:rPr lang="en-US" sz="1800" dirty="0"/>
              <a:t> </a:t>
            </a:r>
            <a:r>
              <a:rPr lang="en-US" sz="1800" dirty="0" err="1"/>
              <a:t>chizilgan</a:t>
            </a:r>
            <a:r>
              <a:rPr lang="en-US" sz="1800" dirty="0"/>
              <a:t> </a:t>
            </a:r>
            <a:endParaRPr lang="uz-Cyrl-UZ" sz="1800" dirty="0" smtClean="0"/>
          </a:p>
          <a:p>
            <a:pPr marL="0" indent="0">
              <a:buNone/>
            </a:pPr>
            <a:r>
              <a:rPr lang="en-US" sz="1800" dirty="0" err="1" smtClean="0"/>
              <a:t>suratlar</a:t>
            </a:r>
            <a:r>
              <a:rPr lang="en-US" sz="1800" dirty="0" smtClean="0"/>
              <a:t> </a:t>
            </a:r>
            <a:r>
              <a:rPr lang="en-US" sz="1800" dirty="0" err="1"/>
              <a:t>urfga</a:t>
            </a:r>
            <a:r>
              <a:rPr lang="en-US" sz="1800" dirty="0"/>
              <a:t> </a:t>
            </a:r>
            <a:r>
              <a:rPr lang="en-US" sz="1800" dirty="0" err="1"/>
              <a:t>kirmoqda</a:t>
            </a:r>
            <a:r>
              <a:rPr lang="en-US" sz="1800" dirty="0"/>
              <a:t>.</a:t>
            </a:r>
            <a:endParaRPr lang="ru-RU" sz="1800" dirty="0"/>
          </a:p>
        </p:txBody>
      </p:sp>
      <p:pic>
        <p:nvPicPr>
          <p:cNvPr id="3074" name="Picture 2" descr="http://ayelinta.com/wp-content/uploads/2016/06/Modnyiy-lunnyiy-manikyur-foto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03" y="1438078"/>
            <a:ext cx="7215444" cy="405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370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Широкоэкранный</PresentationFormat>
  <Paragraphs>29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2021-08-27T08:16:19Z</dcterms:created>
  <dcterms:modified xsi:type="dcterms:W3CDTF">2021-08-27T08:16:47Z</dcterms:modified>
</cp:coreProperties>
</file>