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88" d="100"/>
          <a:sy n="88" d="100"/>
        </p:scale>
        <p:origin x="141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D291-F960-42AF-BA17-A8C2FBEAA596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BE41-4F1C-4C83-8BD7-FC4539EC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816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D291-F960-42AF-BA17-A8C2FBEAA596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BE41-4F1C-4C83-8BD7-FC4539EC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28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D291-F960-42AF-BA17-A8C2FBEAA596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BE41-4F1C-4C83-8BD7-FC4539EC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995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D291-F960-42AF-BA17-A8C2FBEAA596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BE41-4F1C-4C83-8BD7-FC4539EC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66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D291-F960-42AF-BA17-A8C2FBEAA596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BE41-4F1C-4C83-8BD7-FC4539EC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7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D291-F960-42AF-BA17-A8C2FBEAA596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BE41-4F1C-4C83-8BD7-FC4539EC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076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D291-F960-42AF-BA17-A8C2FBEAA596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BE41-4F1C-4C83-8BD7-FC4539EC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94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D291-F960-42AF-BA17-A8C2FBEAA596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BE41-4F1C-4C83-8BD7-FC4539EC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02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D291-F960-42AF-BA17-A8C2FBEAA596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BE41-4F1C-4C83-8BD7-FC4539EC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3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D291-F960-42AF-BA17-A8C2FBEAA596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BE41-4F1C-4C83-8BD7-FC4539EC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65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D291-F960-42AF-BA17-A8C2FBEAA596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9BE41-4F1C-4C83-8BD7-FC4539EC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636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BD291-F960-42AF-BA17-A8C2FBEAA596}" type="datetimeFigureOut">
              <a:rPr lang="ru-RU" smtClean="0"/>
              <a:t>27.08.2021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9BE41-4F1C-4C83-8BD7-FC4539EC60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03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go.mail.ru/search_images?q=%D0%B2%D1%81%D0%B5%20%D1%83%D0%B4%D0%BE%D0%BF%D1%81%D1%82%D0%B2%D0%BE%20%D0%B2%20%D0%BA%D0%BE%D0%BC%D0%BD%D0%B0%D1%82%D0%B5%20%20%D0%BD%D0%B5%D0%B9%D0%BB%20%D1%81%D1%82%D0%B8%D0%BB%D0%B8%D1%81%D1%82%D0%B0&amp;src=go&amp;gp=843253&amp;fr=ps&amp;sbmt=1630050055521&amp;hasnavig=0#urlhash=431082546634459570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56606" y="675503"/>
            <a:ext cx="3229232" cy="4997674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11-Mavzu</a:t>
            </a:r>
            <a:r>
              <a:rPr lang="en-US" sz="1800" b="1" dirty="0"/>
              <a:t>: </a:t>
            </a:r>
            <a:r>
              <a:rPr lang="en-US" sz="1800" b="1" dirty="0" err="1"/>
              <a:t>Manikyur</a:t>
            </a:r>
            <a:r>
              <a:rPr lang="en-US" sz="1800" b="1" dirty="0"/>
              <a:t> </a:t>
            </a:r>
            <a:r>
              <a:rPr lang="en-US" sz="1800" b="1" dirty="0" err="1"/>
              <a:t>xonasi</a:t>
            </a:r>
            <a:r>
              <a:rPr lang="en-US" sz="1800" b="1" dirty="0"/>
              <a:t> </a:t>
            </a:r>
            <a:r>
              <a:rPr lang="en-US" sz="1800" b="1" dirty="0" err="1"/>
              <a:t>uchun</a:t>
            </a:r>
            <a:r>
              <a:rPr lang="en-US" sz="1800" b="1" dirty="0"/>
              <a:t> </a:t>
            </a:r>
            <a:r>
              <a:rPr lang="en-US" sz="1800" b="1" dirty="0" err="1"/>
              <a:t>qo’yiladigan</a:t>
            </a:r>
            <a:r>
              <a:rPr lang="en-US" sz="1800" b="1" dirty="0"/>
              <a:t> </a:t>
            </a:r>
            <a:r>
              <a:rPr lang="en-US" sz="1800" b="1" dirty="0" err="1"/>
              <a:t>umumiy</a:t>
            </a:r>
            <a:r>
              <a:rPr lang="en-US" sz="1800" b="1" dirty="0"/>
              <a:t> </a:t>
            </a:r>
            <a:r>
              <a:rPr lang="en-US" sz="1800" b="1" dirty="0" err="1" smtClean="0"/>
              <a:t>talablar</a:t>
            </a:r>
            <a:endParaRPr lang="en-US" sz="1800" b="1" dirty="0"/>
          </a:p>
          <a:p>
            <a:r>
              <a:rPr lang="ru-RU" sz="1800" dirty="0"/>
              <a:t> </a:t>
            </a:r>
          </a:p>
          <a:p>
            <a:r>
              <a:rPr lang="en-US" sz="1800" dirty="0" err="1"/>
              <a:t>Birinchi</a:t>
            </a:r>
            <a:r>
              <a:rPr lang="en-US" sz="1800" dirty="0"/>
              <a:t> </a:t>
            </a:r>
            <a:r>
              <a:rPr lang="en-US" sz="1800" dirty="0" err="1"/>
              <a:t>taassurot</a:t>
            </a:r>
            <a:r>
              <a:rPr lang="en-US" sz="1800" dirty="0"/>
              <a:t> </a:t>
            </a:r>
            <a:r>
              <a:rPr lang="en-US" sz="1800" dirty="0" err="1"/>
              <a:t>eng</a:t>
            </a:r>
            <a:r>
              <a:rPr lang="en-US" sz="1800" dirty="0"/>
              <a:t> </a:t>
            </a:r>
            <a:r>
              <a:rPr lang="en-US" sz="1800" dirty="0" err="1"/>
              <a:t>turg‘undir</a:t>
            </a:r>
            <a:r>
              <a:rPr lang="en-US" sz="1800" dirty="0"/>
              <a:t>. </a:t>
            </a:r>
            <a:r>
              <a:rPr lang="en-US" sz="1800" dirty="0" err="1"/>
              <a:t>Muolajalar</a:t>
            </a:r>
            <a:r>
              <a:rPr lang="en-US" sz="1800" dirty="0"/>
              <a:t> </a:t>
            </a:r>
            <a:r>
              <a:rPr lang="en-US" sz="1800" dirty="0" err="1"/>
              <a:t>amalga</a:t>
            </a:r>
            <a:r>
              <a:rPr lang="en-US" sz="1800" dirty="0"/>
              <a:t> </a:t>
            </a:r>
            <a:r>
              <a:rPr lang="en-US" sz="1800" dirty="0" err="1"/>
              <a:t>oshiriladigan</a:t>
            </a:r>
            <a:r>
              <a:rPr lang="en-US" sz="1800" dirty="0"/>
              <a:t> </a:t>
            </a:r>
            <a:r>
              <a:rPr lang="en-US" sz="1800" dirty="0" err="1"/>
              <a:t>xona</a:t>
            </a:r>
            <a:r>
              <a:rPr lang="en-US" sz="1800" dirty="0"/>
              <a:t> </a:t>
            </a:r>
            <a:r>
              <a:rPr lang="en-US" sz="1800" dirty="0" err="1"/>
              <a:t>shinam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ozoda</a:t>
            </a:r>
            <a:r>
              <a:rPr lang="en-US" sz="1800" dirty="0"/>
              <a:t> </a:t>
            </a:r>
            <a:r>
              <a:rPr lang="en-US" sz="1800" dirty="0" err="1"/>
              <a:t>bo‘lishi</a:t>
            </a:r>
            <a:r>
              <a:rPr lang="en-US" sz="1800" dirty="0"/>
              <a:t> </a:t>
            </a:r>
            <a:r>
              <a:rPr lang="en-US" sz="1800" dirty="0" err="1"/>
              <a:t>kerak</a:t>
            </a:r>
            <a:r>
              <a:rPr lang="en-US" sz="1800" dirty="0"/>
              <a:t>. </a:t>
            </a:r>
            <a:r>
              <a:rPr lang="en-US" sz="1800" dirty="0" err="1"/>
              <a:t>Devor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mebellar</a:t>
            </a:r>
            <a:r>
              <a:rPr lang="en-US" sz="1800" dirty="0"/>
              <a:t> </a:t>
            </a:r>
            <a:r>
              <a:rPr lang="en-US" sz="1800" dirty="0" err="1"/>
              <a:t>ochiq</a:t>
            </a:r>
            <a:r>
              <a:rPr lang="en-US" sz="1800" dirty="0"/>
              <a:t> </a:t>
            </a:r>
            <a:r>
              <a:rPr lang="en-US" sz="1800" dirty="0" err="1"/>
              <a:t>ranglarda</a:t>
            </a:r>
            <a:r>
              <a:rPr lang="en-US" sz="1800" dirty="0"/>
              <a:t> </a:t>
            </a:r>
            <a:r>
              <a:rPr lang="en-US" sz="1800" dirty="0" err="1"/>
              <a:t>bo‘lgani</a:t>
            </a:r>
            <a:r>
              <a:rPr lang="en-US" sz="1800" dirty="0"/>
              <a:t> </a:t>
            </a:r>
            <a:r>
              <a:rPr lang="en-US" sz="1800" dirty="0" err="1"/>
              <a:t>ma’qul</a:t>
            </a:r>
            <a:r>
              <a:rPr lang="en-US" sz="1800" dirty="0"/>
              <a:t>. </a:t>
            </a:r>
            <a:r>
              <a:rPr lang="en-US" sz="1800" dirty="0" err="1"/>
              <a:t>Derazasi</a:t>
            </a:r>
            <a:r>
              <a:rPr lang="en-US" sz="1800" dirty="0"/>
              <a:t> </a:t>
            </a:r>
            <a:r>
              <a:rPr lang="en-US" sz="1800" dirty="0" err="1"/>
              <a:t>bor</a:t>
            </a:r>
            <a:r>
              <a:rPr lang="en-US" sz="1800" dirty="0"/>
              <a:t> </a:t>
            </a:r>
            <a:r>
              <a:rPr lang="en-US" sz="1800" dirty="0" err="1"/>
              <a:t>xonani</a:t>
            </a:r>
            <a:r>
              <a:rPr lang="en-US" sz="1800" dirty="0"/>
              <a:t> </a:t>
            </a:r>
            <a:r>
              <a:rPr lang="en-US" sz="1800" dirty="0" err="1"/>
              <a:t>tanlash</a:t>
            </a:r>
            <a:r>
              <a:rPr lang="en-US" sz="1800" dirty="0"/>
              <a:t> </a:t>
            </a:r>
            <a:r>
              <a:rPr lang="en-US" sz="1800" dirty="0" err="1"/>
              <a:t>tavsiya</a:t>
            </a:r>
            <a:r>
              <a:rPr lang="en-US" sz="1800" dirty="0"/>
              <a:t> </a:t>
            </a:r>
            <a:r>
              <a:rPr lang="en-US" sz="1800" dirty="0" err="1"/>
              <a:t>etiladi</a:t>
            </a:r>
            <a:r>
              <a:rPr lang="en-US" sz="1800" dirty="0"/>
              <a:t>, </a:t>
            </a:r>
            <a:r>
              <a:rPr lang="en-US" sz="1800" dirty="0" err="1"/>
              <a:t>ular</a:t>
            </a:r>
            <a:r>
              <a:rPr lang="en-US" sz="1800" dirty="0"/>
              <a:t> </a:t>
            </a:r>
            <a:r>
              <a:rPr lang="en-US" sz="1800" dirty="0" err="1"/>
              <a:t>nafaqat</a:t>
            </a:r>
            <a:r>
              <a:rPr lang="en-US" sz="1800" dirty="0"/>
              <a:t> </a:t>
            </a:r>
            <a:r>
              <a:rPr lang="en-US" sz="1800" dirty="0" err="1"/>
              <a:t>kerakli</a:t>
            </a:r>
            <a:r>
              <a:rPr lang="en-US" sz="1800" dirty="0"/>
              <a:t> </a:t>
            </a:r>
            <a:r>
              <a:rPr lang="en-US" sz="1800" dirty="0" err="1"/>
              <a:t>yorug‘likni</a:t>
            </a:r>
            <a:r>
              <a:rPr lang="en-US" sz="1800" dirty="0"/>
              <a:t> </a:t>
            </a:r>
            <a:r>
              <a:rPr lang="en-US" sz="1800" dirty="0" err="1"/>
              <a:t>ta’minlaydi</a:t>
            </a:r>
            <a:r>
              <a:rPr lang="en-US" sz="1800" dirty="0"/>
              <a:t>, </a:t>
            </a:r>
            <a:r>
              <a:rPr lang="en-US" sz="1800" dirty="0" err="1"/>
              <a:t>balki</a:t>
            </a:r>
            <a:r>
              <a:rPr lang="en-US" sz="1800" dirty="0"/>
              <a:t> </a:t>
            </a:r>
            <a:r>
              <a:rPr lang="en-US" sz="1800" dirty="0" err="1"/>
              <a:t>xonani</a:t>
            </a:r>
            <a:r>
              <a:rPr lang="en-US" sz="1800" dirty="0"/>
              <a:t> </a:t>
            </a:r>
            <a:r>
              <a:rPr lang="en-US" sz="1800" dirty="0" err="1"/>
              <a:t>amaliyotlar</a:t>
            </a:r>
            <a:r>
              <a:rPr lang="en-US" sz="1800" dirty="0"/>
              <a:t> </a:t>
            </a:r>
            <a:r>
              <a:rPr lang="en-US" sz="1800" dirty="0" err="1"/>
              <a:t>orasida</a:t>
            </a:r>
            <a:r>
              <a:rPr lang="en-US" sz="1800" dirty="0"/>
              <a:t> </a:t>
            </a:r>
            <a:r>
              <a:rPr lang="en-US" sz="1800" dirty="0" err="1"/>
              <a:t>shamollatishga</a:t>
            </a:r>
            <a:r>
              <a:rPr lang="en-US" sz="1800" dirty="0"/>
              <a:t> </a:t>
            </a:r>
            <a:r>
              <a:rPr lang="en-US" sz="1800" dirty="0" err="1"/>
              <a:t>imkon</a:t>
            </a:r>
            <a:r>
              <a:rPr lang="en-US" sz="1800" dirty="0"/>
              <a:t> </a:t>
            </a:r>
            <a:r>
              <a:rPr lang="en-US" sz="1800" dirty="0" err="1"/>
              <a:t>beradi</a:t>
            </a:r>
            <a:r>
              <a:rPr lang="en-US" sz="1800" dirty="0"/>
              <a:t>.</a:t>
            </a:r>
            <a:endParaRPr lang="ru-RU" sz="1800" dirty="0"/>
          </a:p>
          <a:p>
            <a:endParaRPr lang="ru-RU" sz="1800" dirty="0"/>
          </a:p>
        </p:txBody>
      </p:sp>
      <p:pic>
        <p:nvPicPr>
          <p:cNvPr id="1028" name="Picture 4" descr="https://prostonail.com/wp-content/uploads/2018/08/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898" y="482072"/>
            <a:ext cx="6421071" cy="574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86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25946" y="634314"/>
            <a:ext cx="3527854" cy="5542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/>
              <a:t>              </a:t>
            </a:r>
            <a:r>
              <a:rPr lang="en-US" sz="1800" b="1" dirty="0" err="1" smtClean="0"/>
              <a:t>Uskunalar</a:t>
            </a:r>
            <a:endParaRPr lang="ru-RU" sz="1800" dirty="0"/>
          </a:p>
          <a:p>
            <a:pPr marL="0" indent="0">
              <a:buNone/>
            </a:pPr>
            <a:r>
              <a:rPr lang="en-US" sz="1800" b="1" dirty="0"/>
              <a:t> </a:t>
            </a:r>
            <a:endParaRPr lang="ru-RU" sz="1800" dirty="0"/>
          </a:p>
          <a:p>
            <a:pPr marL="0" indent="0">
              <a:buNone/>
            </a:pPr>
            <a:r>
              <a:rPr lang="en-US" sz="1800" dirty="0" err="1"/>
              <a:t>Uskunalar</a:t>
            </a:r>
            <a:r>
              <a:rPr lang="en-US" sz="1800" dirty="0"/>
              <a:t> –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salonining</a:t>
            </a:r>
            <a:r>
              <a:rPr lang="en-US" sz="1800" dirty="0"/>
              <a:t> </a:t>
            </a:r>
            <a:r>
              <a:rPr lang="en-US" sz="1800" dirty="0" err="1"/>
              <a:t>ajralmas</a:t>
            </a:r>
            <a:r>
              <a:rPr lang="en-US" sz="1800" dirty="0"/>
              <a:t> </a:t>
            </a:r>
            <a:r>
              <a:rPr lang="en-US" sz="1800" dirty="0" err="1"/>
              <a:t>qismi</a:t>
            </a:r>
            <a:r>
              <a:rPr lang="en-US" sz="1800" dirty="0"/>
              <a:t> </a:t>
            </a:r>
            <a:r>
              <a:rPr lang="en-US" sz="1800" dirty="0" err="1"/>
              <a:t>hisoblanadi</a:t>
            </a:r>
            <a:r>
              <a:rPr lang="en-US" sz="1800" dirty="0"/>
              <a:t>. </a:t>
            </a:r>
            <a:r>
              <a:rPr lang="en-US" sz="1800" dirty="0" err="1"/>
              <a:t>Eng</a:t>
            </a:r>
            <a:r>
              <a:rPr lang="en-US" sz="1800" dirty="0"/>
              <a:t> </a:t>
            </a:r>
            <a:r>
              <a:rPr lang="en-US" sz="1800" dirty="0" err="1"/>
              <a:t>muhimidan</a:t>
            </a:r>
            <a:r>
              <a:rPr lang="en-US" sz="1800" dirty="0"/>
              <a:t> </a:t>
            </a:r>
            <a:r>
              <a:rPr lang="en-US" sz="1800" dirty="0" err="1"/>
              <a:t>boshlaymiz</a:t>
            </a:r>
            <a:r>
              <a:rPr lang="en-US" sz="1800" dirty="0"/>
              <a:t> – </a:t>
            </a:r>
            <a:r>
              <a:rPr lang="en-US" sz="1800" dirty="0" err="1"/>
              <a:t>sterilizatsiya</a:t>
            </a:r>
            <a:r>
              <a:rPr lang="en-US" sz="1800" dirty="0"/>
              <a:t>. </a:t>
            </a:r>
            <a:r>
              <a:rPr lang="en-US" sz="1800" dirty="0" err="1"/>
              <a:t>Jiddiy</a:t>
            </a:r>
            <a:r>
              <a:rPr lang="en-US" sz="1800" dirty="0"/>
              <a:t> masala </a:t>
            </a:r>
            <a:r>
              <a:rPr lang="en-US" sz="1800" dirty="0" err="1"/>
              <a:t>jiddiy</a:t>
            </a:r>
            <a:r>
              <a:rPr lang="en-US" sz="1800" dirty="0"/>
              <a:t> </a:t>
            </a:r>
            <a:r>
              <a:rPr lang="en-US" sz="1800" dirty="0" err="1"/>
              <a:t>yondashuvni</a:t>
            </a:r>
            <a:r>
              <a:rPr lang="en-US" sz="1800" dirty="0"/>
              <a:t> </a:t>
            </a:r>
            <a:r>
              <a:rPr lang="en-US" sz="1800" dirty="0" err="1"/>
              <a:t>talab</a:t>
            </a:r>
            <a:r>
              <a:rPr lang="en-US" sz="1800" dirty="0"/>
              <a:t> </a:t>
            </a:r>
            <a:r>
              <a:rPr lang="en-US" sz="1800" dirty="0" err="1"/>
              <a:t>qiladi</a:t>
            </a:r>
            <a:r>
              <a:rPr lang="en-US" sz="1800" dirty="0"/>
              <a:t>. </a:t>
            </a:r>
            <a:r>
              <a:rPr lang="en-US" sz="1800" dirty="0" err="1"/>
              <a:t>Barcha</a:t>
            </a:r>
            <a:r>
              <a:rPr lang="en-US" sz="1800" dirty="0"/>
              <a:t> </a:t>
            </a:r>
            <a:r>
              <a:rPr lang="en-US" sz="1800" dirty="0" err="1"/>
              <a:t>turdagi</a:t>
            </a:r>
            <a:r>
              <a:rPr lang="en-US" sz="1800" dirty="0"/>
              <a:t> </a:t>
            </a:r>
            <a:r>
              <a:rPr lang="en-US" sz="1800" dirty="0" err="1"/>
              <a:t>bakteriyalar</a:t>
            </a:r>
            <a:r>
              <a:rPr lang="en-US" sz="1800" dirty="0"/>
              <a:t>, </a:t>
            </a:r>
            <a:r>
              <a:rPr lang="en-US" sz="1800" dirty="0" err="1"/>
              <a:t>viruslar</a:t>
            </a:r>
            <a:r>
              <a:rPr lang="en-US" sz="1800" dirty="0"/>
              <a:t>, </a:t>
            </a:r>
            <a:r>
              <a:rPr lang="en-US" sz="1800" dirty="0" err="1"/>
              <a:t>infeksiyalarni</a:t>
            </a:r>
            <a:r>
              <a:rPr lang="en-US" sz="1800" dirty="0"/>
              <a:t> </a:t>
            </a:r>
            <a:r>
              <a:rPr lang="en-US" sz="1800" dirty="0" err="1"/>
              <a:t>to‘liq</a:t>
            </a:r>
            <a:r>
              <a:rPr lang="en-US" sz="1800" dirty="0"/>
              <a:t> </a:t>
            </a:r>
            <a:r>
              <a:rPr lang="en-US" sz="1800" dirty="0" err="1"/>
              <a:t>tozalash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bir</a:t>
            </a:r>
            <a:r>
              <a:rPr lang="en-US" sz="1800" dirty="0"/>
              <a:t> </a:t>
            </a:r>
            <a:r>
              <a:rPr lang="en-US" sz="1800" dirty="0" err="1"/>
              <a:t>necha</a:t>
            </a:r>
            <a:r>
              <a:rPr lang="en-US" sz="1800" dirty="0"/>
              <a:t> </a:t>
            </a:r>
            <a:r>
              <a:rPr lang="en-US" sz="1800" dirty="0" err="1"/>
              <a:t>bosqichdan</a:t>
            </a:r>
            <a:r>
              <a:rPr lang="en-US" sz="1800" dirty="0"/>
              <a:t> </a:t>
            </a:r>
            <a:r>
              <a:rPr lang="en-US" sz="1800" dirty="0" err="1"/>
              <a:t>o‘tish</a:t>
            </a:r>
            <a:r>
              <a:rPr lang="en-US" sz="1800" dirty="0"/>
              <a:t> </a:t>
            </a:r>
            <a:r>
              <a:rPr lang="en-US" sz="1800" dirty="0" err="1"/>
              <a:t>kerak</a:t>
            </a:r>
            <a:r>
              <a:rPr lang="en-US" sz="1800" dirty="0"/>
              <a:t>:  </a:t>
            </a:r>
            <a:endParaRPr lang="ru-RU" sz="1800" dirty="0"/>
          </a:p>
          <a:p>
            <a:pPr lvl="0"/>
            <a:r>
              <a:rPr lang="ru-RU" sz="1800" dirty="0" err="1"/>
              <a:t>oldindan</a:t>
            </a:r>
            <a:r>
              <a:rPr lang="ru-RU" sz="1800" dirty="0"/>
              <a:t> </a:t>
            </a:r>
            <a:r>
              <a:rPr lang="ru-RU" sz="1800" dirty="0" err="1"/>
              <a:t>sterilizatsiya</a:t>
            </a:r>
            <a:r>
              <a:rPr lang="ru-RU" sz="1800" dirty="0"/>
              <a:t> </a:t>
            </a:r>
            <a:r>
              <a:rPr lang="ru-RU" sz="1800" dirty="0" err="1"/>
              <a:t>qilish</a:t>
            </a:r>
            <a:r>
              <a:rPr lang="en-US" sz="1800" dirty="0"/>
              <a:t>; </a:t>
            </a:r>
            <a:endParaRPr lang="ru-RU" sz="1800" dirty="0"/>
          </a:p>
          <a:p>
            <a:pPr lvl="0"/>
            <a:r>
              <a:rPr lang="ru-RU" sz="1800" dirty="0" err="1"/>
              <a:t>sterilizatsiya</a:t>
            </a:r>
            <a:r>
              <a:rPr lang="ru-RU" sz="1800" dirty="0"/>
              <a:t> </a:t>
            </a:r>
            <a:r>
              <a:rPr lang="ru-RU" sz="1800" dirty="0" err="1"/>
              <a:t>qilish</a:t>
            </a:r>
            <a:r>
              <a:rPr lang="en-US" sz="1800" dirty="0"/>
              <a:t>; </a:t>
            </a:r>
            <a:endParaRPr lang="ru-RU" sz="1800" dirty="0"/>
          </a:p>
          <a:p>
            <a:pPr lvl="0"/>
            <a:r>
              <a:rPr lang="ru-RU" sz="1800" dirty="0" err="1"/>
              <a:t>to‘g‘ri</a:t>
            </a:r>
            <a:r>
              <a:rPr lang="ru-RU" sz="1800" dirty="0"/>
              <a:t> </a:t>
            </a:r>
            <a:r>
              <a:rPr lang="ru-RU" sz="1800" dirty="0" err="1"/>
              <a:t>saqlash</a:t>
            </a:r>
            <a:r>
              <a:rPr lang="ru-RU" sz="1800" dirty="0"/>
              <a:t>.</a:t>
            </a:r>
          </a:p>
          <a:p>
            <a:endParaRPr lang="ru-RU" sz="1800" dirty="0"/>
          </a:p>
        </p:txBody>
      </p:sp>
      <p:pic>
        <p:nvPicPr>
          <p:cNvPr id="2050" name="Picture 2" descr="https://prostonail.com/wp-content/uploads/2018/08/2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447" y="490634"/>
            <a:ext cx="5830007" cy="5830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631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61189" y="1271285"/>
            <a:ext cx="3717324" cy="47821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 err="1"/>
              <a:t>Har</a:t>
            </a:r>
            <a:r>
              <a:rPr lang="en-US" sz="1800" dirty="0"/>
              <a:t> </a:t>
            </a:r>
            <a:r>
              <a:rPr lang="en-US" sz="1800" dirty="0" err="1"/>
              <a:t>bir</a:t>
            </a:r>
            <a:r>
              <a:rPr lang="en-US" sz="1800" dirty="0"/>
              <a:t> </a:t>
            </a:r>
            <a:r>
              <a:rPr lang="en-US" sz="1800" dirty="0" err="1"/>
              <a:t>narsada</a:t>
            </a:r>
            <a:r>
              <a:rPr lang="en-US" sz="1800" dirty="0"/>
              <a:t> </a:t>
            </a:r>
            <a:r>
              <a:rPr lang="en-US" sz="1800" dirty="0" err="1"/>
              <a:t>ideallikni</a:t>
            </a:r>
            <a:r>
              <a:rPr lang="en-US" sz="1800" dirty="0"/>
              <a:t> </a:t>
            </a:r>
            <a:r>
              <a:rPr lang="en-US" sz="1800" dirty="0" err="1"/>
              <a:t>xohlar</a:t>
            </a:r>
            <a:r>
              <a:rPr lang="en-US" sz="1800" dirty="0"/>
              <a:t> </a:t>
            </a:r>
            <a:r>
              <a:rPr lang="en-US" sz="1800" dirty="0" err="1"/>
              <a:t>ekanmiz</a:t>
            </a:r>
            <a:r>
              <a:rPr lang="en-US" sz="1800" dirty="0"/>
              <a:t>, </a:t>
            </a:r>
            <a:r>
              <a:rPr lang="en-US" sz="1800" dirty="0" err="1"/>
              <a:t>asosiy</a:t>
            </a:r>
            <a:r>
              <a:rPr lang="en-US" sz="1800" dirty="0"/>
              <a:t> </a:t>
            </a:r>
            <a:r>
              <a:rPr lang="en-US" sz="1800" dirty="0" err="1"/>
              <a:t>uskunalar</a:t>
            </a:r>
            <a:r>
              <a:rPr lang="en-US" sz="1800" dirty="0"/>
              <a:t> biz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yetarli</a:t>
            </a:r>
            <a:r>
              <a:rPr lang="en-US" sz="1800" dirty="0"/>
              <a:t> </a:t>
            </a:r>
            <a:r>
              <a:rPr lang="en-US" sz="1800" dirty="0" err="1"/>
              <a:t>bo‘lmaydi</a:t>
            </a:r>
            <a:r>
              <a:rPr lang="en-US" sz="1800" dirty="0"/>
              <a:t>. </a:t>
            </a:r>
            <a:r>
              <a:rPr lang="en-US" sz="1800" dirty="0" err="1"/>
              <a:t>Bundan</a:t>
            </a:r>
            <a:r>
              <a:rPr lang="en-US" sz="1800" dirty="0"/>
              <a:t> </a:t>
            </a:r>
            <a:r>
              <a:rPr lang="en-US" sz="1800" dirty="0" err="1"/>
              <a:t>tashqari</a:t>
            </a:r>
            <a:r>
              <a:rPr lang="en-US" sz="1800" dirty="0"/>
              <a:t>, </a:t>
            </a:r>
            <a:r>
              <a:rPr lang="en-US" sz="1800" dirty="0" err="1"/>
              <a:t>quyidagi</a:t>
            </a:r>
            <a:r>
              <a:rPr lang="en-US" sz="1800" dirty="0"/>
              <a:t> </a:t>
            </a:r>
            <a:r>
              <a:rPr lang="en-US" sz="1800" dirty="0" err="1"/>
              <a:t>uskunalarni</a:t>
            </a:r>
            <a:r>
              <a:rPr lang="en-US" sz="1800" dirty="0"/>
              <a:t> </a:t>
            </a:r>
            <a:r>
              <a:rPr lang="en-US" sz="1800" dirty="0" err="1"/>
              <a:t>sotib</a:t>
            </a:r>
            <a:r>
              <a:rPr lang="en-US" sz="1800" dirty="0"/>
              <a:t> </a:t>
            </a:r>
            <a:r>
              <a:rPr lang="en-US" sz="1800" dirty="0" err="1"/>
              <a:t>olishimiz</a:t>
            </a:r>
            <a:r>
              <a:rPr lang="en-US" sz="1800" dirty="0"/>
              <a:t> </a:t>
            </a:r>
            <a:r>
              <a:rPr lang="en-US" sz="1800" dirty="0" err="1"/>
              <a:t>mumkin</a:t>
            </a:r>
            <a:r>
              <a:rPr lang="en-US" sz="1800" dirty="0"/>
              <a:t>:</a:t>
            </a:r>
            <a:endParaRPr lang="ru-RU" sz="1800" dirty="0"/>
          </a:p>
          <a:p>
            <a:pPr marL="0" indent="0">
              <a:buNone/>
            </a:pPr>
            <a:r>
              <a:rPr lang="en-US" sz="1800" dirty="0"/>
              <a:t> </a:t>
            </a:r>
            <a:endParaRPr lang="ru-RU" sz="1800" dirty="0"/>
          </a:p>
          <a:p>
            <a:pPr marL="0" lvl="0" indent="0">
              <a:buNone/>
            </a:pPr>
            <a:r>
              <a:rPr lang="en-US" sz="1800" dirty="0" err="1"/>
              <a:t>Tirnoqlar</a:t>
            </a:r>
            <a:r>
              <a:rPr lang="en-US" sz="1800" dirty="0"/>
              <a:t> </a:t>
            </a:r>
            <a:r>
              <a:rPr lang="en-US" sz="1800" dirty="0" err="1"/>
              <a:t>ustida</a:t>
            </a:r>
            <a:r>
              <a:rPr lang="en-US" sz="1800" dirty="0"/>
              <a:t> </a:t>
            </a:r>
            <a:r>
              <a:rPr lang="en-US" sz="1800" dirty="0" err="1"/>
              <a:t>ishlaganda</a:t>
            </a:r>
            <a:r>
              <a:rPr lang="en-US" sz="1800" dirty="0"/>
              <a:t> </a:t>
            </a:r>
            <a:r>
              <a:rPr lang="en-US" sz="1800" dirty="0" err="1"/>
              <a:t>barcha</a:t>
            </a:r>
            <a:r>
              <a:rPr lang="en-US" sz="1800" dirty="0"/>
              <a:t> </a:t>
            </a:r>
            <a:r>
              <a:rPr lang="en-US" sz="1800" dirty="0" err="1"/>
              <a:t>zararli</a:t>
            </a:r>
            <a:r>
              <a:rPr lang="en-US" sz="1800" dirty="0"/>
              <a:t> </a:t>
            </a:r>
            <a:r>
              <a:rPr lang="en-US" sz="1800" dirty="0" err="1"/>
              <a:t>changlarni</a:t>
            </a:r>
            <a:r>
              <a:rPr lang="en-US" sz="1800" dirty="0"/>
              <a:t> </a:t>
            </a:r>
            <a:r>
              <a:rPr lang="en-US" sz="1800" dirty="0" err="1"/>
              <a:t>to‘playdigan</a:t>
            </a:r>
            <a:r>
              <a:rPr lang="en-US" sz="1800" dirty="0"/>
              <a:t> </a:t>
            </a:r>
            <a:r>
              <a:rPr lang="en-US" sz="1800" dirty="0" err="1"/>
              <a:t>ish</a:t>
            </a:r>
            <a:r>
              <a:rPr lang="en-US" sz="1800" dirty="0"/>
              <a:t> </a:t>
            </a:r>
            <a:r>
              <a:rPr lang="en-US" sz="1800" dirty="0" err="1"/>
              <a:t>stoli</a:t>
            </a:r>
            <a:r>
              <a:rPr lang="en-US" sz="1800" dirty="0"/>
              <a:t> </a:t>
            </a:r>
            <a:r>
              <a:rPr lang="en-US" sz="1800" dirty="0" err="1"/>
              <a:t>changyutgichi</a:t>
            </a:r>
            <a:r>
              <a:rPr lang="en-US" sz="1800" dirty="0"/>
              <a:t>;</a:t>
            </a:r>
            <a:endParaRPr lang="ru-RU" sz="1800" dirty="0"/>
          </a:p>
          <a:p>
            <a:pPr marL="0" lvl="0" indent="0">
              <a:buNone/>
            </a:pPr>
            <a:r>
              <a:rPr lang="en-US" sz="1800" dirty="0" err="1"/>
              <a:t>Ventilyator</a:t>
            </a:r>
            <a:r>
              <a:rPr lang="en-US" sz="1800" dirty="0"/>
              <a:t> – </a:t>
            </a:r>
            <a:r>
              <a:rPr lang="en-US" sz="1800" dirty="0" err="1"/>
              <a:t>issiq</a:t>
            </a:r>
            <a:r>
              <a:rPr lang="en-US" sz="1800" dirty="0"/>
              <a:t> </a:t>
            </a:r>
            <a:r>
              <a:rPr lang="en-US" sz="1800" dirty="0" err="1"/>
              <a:t>mavsumda</a:t>
            </a:r>
            <a:r>
              <a:rPr lang="en-US" sz="1800" dirty="0"/>
              <a:t> </a:t>
            </a:r>
            <a:r>
              <a:rPr lang="en-US" sz="1800" dirty="0" err="1"/>
              <a:t>qulay</a:t>
            </a:r>
            <a:r>
              <a:rPr lang="en-US" sz="1800" dirty="0"/>
              <a:t> </a:t>
            </a:r>
            <a:r>
              <a:rPr lang="en-US" sz="1800" dirty="0" err="1"/>
              <a:t>haroratni</a:t>
            </a:r>
            <a:r>
              <a:rPr lang="en-US" sz="1800" dirty="0"/>
              <a:t> </a:t>
            </a:r>
            <a:r>
              <a:rPr lang="en-US" sz="1800" dirty="0" err="1"/>
              <a:t>ta’minlaydi</a:t>
            </a:r>
            <a:r>
              <a:rPr lang="en-US" sz="1800" dirty="0"/>
              <a:t> (</a:t>
            </a:r>
            <a:r>
              <a:rPr lang="en-US" sz="1800" dirty="0" err="1"/>
              <a:t>ayniqsa</a:t>
            </a:r>
            <a:r>
              <a:rPr lang="en-US" sz="1800" dirty="0"/>
              <a:t>, </a:t>
            </a:r>
            <a:r>
              <a:rPr lang="en-US" sz="1800" dirty="0" err="1"/>
              <a:t>derazalar</a:t>
            </a:r>
            <a:r>
              <a:rPr lang="en-US" sz="1800" dirty="0"/>
              <a:t> </a:t>
            </a:r>
            <a:r>
              <a:rPr lang="en-US" sz="1800" dirty="0" err="1"/>
              <a:t>bo‘lmasa</a:t>
            </a:r>
            <a:r>
              <a:rPr lang="en-US" sz="1800" dirty="0"/>
              <a:t>);</a:t>
            </a:r>
            <a:endParaRPr lang="ru-RU" sz="1800" dirty="0"/>
          </a:p>
          <a:p>
            <a:pPr marL="0" lvl="0" indent="0">
              <a:buNone/>
            </a:pPr>
            <a:r>
              <a:rPr lang="en-US" sz="1800" dirty="0" err="1"/>
              <a:t>Xonadagi</a:t>
            </a:r>
            <a:r>
              <a:rPr lang="en-US" sz="1800" dirty="0"/>
              <a:t> </a:t>
            </a:r>
            <a:r>
              <a:rPr lang="en-US" sz="1800" dirty="0" err="1"/>
              <a:t>patogen</a:t>
            </a:r>
            <a:r>
              <a:rPr lang="en-US" sz="1800" dirty="0"/>
              <a:t> </a:t>
            </a:r>
            <a:r>
              <a:rPr lang="en-US" sz="1800" dirty="0" err="1"/>
              <a:t>viruslar</a:t>
            </a:r>
            <a:r>
              <a:rPr lang="en-US" sz="1800" dirty="0"/>
              <a:t>, </a:t>
            </a:r>
            <a:r>
              <a:rPr lang="en-US" sz="1800" dirty="0" err="1"/>
              <a:t>bakteriyalar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mikroblarni</a:t>
            </a:r>
            <a:r>
              <a:rPr lang="en-US" sz="1800" dirty="0"/>
              <a:t> </a:t>
            </a:r>
            <a:r>
              <a:rPr lang="en-US" sz="1800" dirty="0" err="1"/>
              <a:t>butunlay</a:t>
            </a:r>
            <a:r>
              <a:rPr lang="en-US" sz="1800" dirty="0"/>
              <a:t> </a:t>
            </a:r>
            <a:r>
              <a:rPr lang="en-US" sz="1800" dirty="0" err="1"/>
              <a:t>yo‘q</a:t>
            </a:r>
            <a:r>
              <a:rPr lang="en-US" sz="1800" dirty="0"/>
              <a:t> </a:t>
            </a:r>
            <a:r>
              <a:rPr lang="en-US" sz="1800" dirty="0" err="1"/>
              <a:t>qilishga</a:t>
            </a:r>
            <a:r>
              <a:rPr lang="en-US" sz="1800" dirty="0"/>
              <a:t> </a:t>
            </a:r>
            <a:r>
              <a:rPr lang="en-US" sz="1800" dirty="0" err="1"/>
              <a:t>yordam</a:t>
            </a:r>
            <a:r>
              <a:rPr lang="en-US" sz="1800" dirty="0"/>
              <a:t> </a:t>
            </a:r>
            <a:r>
              <a:rPr lang="en-US" sz="1800" dirty="0" err="1"/>
              <a:t>beradigan</a:t>
            </a:r>
            <a:r>
              <a:rPr lang="en-US" sz="1800" dirty="0"/>
              <a:t> </a:t>
            </a:r>
            <a:r>
              <a:rPr lang="en-US" sz="1800" dirty="0" err="1"/>
              <a:t>kvars</a:t>
            </a:r>
            <a:r>
              <a:rPr lang="en-US" sz="1800" dirty="0"/>
              <a:t> </a:t>
            </a:r>
            <a:r>
              <a:rPr lang="en-US" sz="1800" dirty="0" err="1"/>
              <a:t>chirog‘i</a:t>
            </a:r>
            <a:r>
              <a:rPr lang="en-US" sz="1800" dirty="0"/>
              <a:t>.</a:t>
            </a:r>
            <a:endParaRPr lang="ru-RU" sz="1800" dirty="0"/>
          </a:p>
          <a:p>
            <a:pPr marL="0" indent="0">
              <a:buNone/>
            </a:pPr>
            <a:r>
              <a:rPr lang="en-US" sz="1800" dirty="0"/>
              <a:t> </a:t>
            </a:r>
            <a:endParaRPr lang="ru-RU" sz="1800" dirty="0"/>
          </a:p>
          <a:p>
            <a:endParaRPr lang="ru-RU" sz="1800" dirty="0"/>
          </a:p>
        </p:txBody>
      </p:sp>
      <p:pic>
        <p:nvPicPr>
          <p:cNvPr id="3074" name="Picture 2" descr="https://go.imgsmail.ru/imgpreview?key=4feaf0de098fbade&amp;mb=imgdb_preview_exp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13" y="1271285"/>
            <a:ext cx="6230061" cy="415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276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05523" y="727378"/>
            <a:ext cx="3353077" cy="50618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z-Cyrl-UZ" sz="1800" b="1" dirty="0" smtClean="0"/>
              <a:t>           </a:t>
            </a:r>
            <a:r>
              <a:rPr lang="en-US" sz="1800" b="1" dirty="0" err="1" smtClean="0"/>
              <a:t>Xavfsizlik</a:t>
            </a:r>
            <a:endParaRPr lang="ru-RU" sz="1800" dirty="0"/>
          </a:p>
          <a:p>
            <a:pPr marL="0" indent="0">
              <a:buNone/>
            </a:pPr>
            <a:r>
              <a:rPr lang="en-US" sz="1800" b="1" dirty="0"/>
              <a:t> </a:t>
            </a:r>
            <a:endParaRPr lang="ru-RU" sz="1800" dirty="0"/>
          </a:p>
          <a:p>
            <a:pPr marL="0" indent="0">
              <a:buNone/>
            </a:pPr>
            <a:r>
              <a:rPr lang="en-US" sz="1800" dirty="0" err="1" smtClean="0"/>
              <a:t>Qulaylik</a:t>
            </a:r>
            <a:r>
              <a:rPr lang="en-US" sz="1800" dirty="0" smtClean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foydali</a:t>
            </a:r>
            <a:r>
              <a:rPr lang="en-US" sz="1800" dirty="0"/>
              <a:t> </a:t>
            </a:r>
            <a:r>
              <a:rPr lang="en-US" sz="1800" dirty="0" err="1"/>
              <a:t>uskunalar</a:t>
            </a:r>
            <a:r>
              <a:rPr lang="en-US" sz="1800" dirty="0"/>
              <a:t> – </a:t>
            </a:r>
            <a:r>
              <a:rPr lang="en-US" sz="1800" dirty="0" err="1"/>
              <a:t>bu</a:t>
            </a:r>
            <a:r>
              <a:rPr lang="en-US" sz="1800" dirty="0"/>
              <a:t> </a:t>
            </a:r>
            <a:r>
              <a:rPr lang="en-US" sz="1800" dirty="0" err="1"/>
              <a:t>yaxshi</a:t>
            </a:r>
            <a:r>
              <a:rPr lang="en-US" sz="1800" dirty="0"/>
              <a:t>, </a:t>
            </a:r>
            <a:r>
              <a:rPr lang="en-US" sz="1800" dirty="0" err="1"/>
              <a:t>lekin</a:t>
            </a:r>
            <a:r>
              <a:rPr lang="en-US" sz="1800" dirty="0"/>
              <a:t> </a:t>
            </a:r>
            <a:r>
              <a:rPr lang="en-US" sz="1800" dirty="0" err="1"/>
              <a:t>asosiysi</a:t>
            </a:r>
            <a:r>
              <a:rPr lang="en-US" sz="1800" dirty="0"/>
              <a:t> </a:t>
            </a:r>
            <a:r>
              <a:rPr lang="en-US" sz="1800" dirty="0" err="1"/>
              <a:t>har</a:t>
            </a:r>
            <a:r>
              <a:rPr lang="en-US" sz="1800" dirty="0"/>
              <a:t> </a:t>
            </a:r>
            <a:r>
              <a:rPr lang="en-US" sz="1800" dirty="0" err="1"/>
              <a:t>doim</a:t>
            </a:r>
            <a:r>
              <a:rPr lang="en-US" sz="1800" dirty="0"/>
              <a:t> </a:t>
            </a:r>
            <a:r>
              <a:rPr lang="en-US" sz="1800" dirty="0" err="1"/>
              <a:t>usta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mijozning</a:t>
            </a:r>
            <a:r>
              <a:rPr lang="en-US" sz="1800" dirty="0"/>
              <a:t> </a:t>
            </a:r>
            <a:r>
              <a:rPr lang="en-US" sz="1800" dirty="0" err="1"/>
              <a:t>xavfsizligi</a:t>
            </a:r>
            <a:r>
              <a:rPr lang="en-US" sz="1800" dirty="0"/>
              <a:t> </a:t>
            </a:r>
            <a:r>
              <a:rPr lang="en-US" sz="1800" dirty="0" err="1"/>
              <a:t>bo‘lishi</a:t>
            </a:r>
            <a:r>
              <a:rPr lang="en-US" sz="1800" dirty="0"/>
              <a:t> </a:t>
            </a:r>
            <a:r>
              <a:rPr lang="en-US" sz="1800" dirty="0" err="1"/>
              <a:t>kerak</a:t>
            </a:r>
            <a:r>
              <a:rPr lang="en-US" sz="1800" dirty="0"/>
              <a:t>. </a:t>
            </a:r>
            <a:r>
              <a:rPr lang="en-US" sz="1800" dirty="0" err="1"/>
              <a:t>Har</a:t>
            </a:r>
            <a:r>
              <a:rPr lang="en-US" sz="1800" dirty="0"/>
              <a:t> </a:t>
            </a:r>
            <a:r>
              <a:rPr lang="en-US" sz="1800" dirty="0" err="1"/>
              <a:t>qanday</a:t>
            </a:r>
            <a:r>
              <a:rPr lang="en-US" sz="1800" dirty="0"/>
              <a:t> </a:t>
            </a:r>
            <a:r>
              <a:rPr lang="en-US" sz="1800" dirty="0" err="1"/>
              <a:t>ofisda</a:t>
            </a:r>
            <a:r>
              <a:rPr lang="en-US" sz="1800" dirty="0"/>
              <a:t> </a:t>
            </a:r>
            <a:r>
              <a:rPr lang="en-US" sz="1800" dirty="0" err="1"/>
              <a:t>sterilizatsiya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qurilmalar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bir</a:t>
            </a:r>
            <a:r>
              <a:rPr lang="en-US" sz="1800" dirty="0"/>
              <a:t> </a:t>
            </a:r>
            <a:r>
              <a:rPr lang="en-US" sz="1800" dirty="0" err="1"/>
              <a:t>qatorda</a:t>
            </a:r>
            <a:r>
              <a:rPr lang="en-US" sz="1800" dirty="0"/>
              <a:t> </a:t>
            </a:r>
            <a:r>
              <a:rPr lang="en-US" sz="1800" dirty="0" err="1"/>
              <a:t>bir</a:t>
            </a:r>
            <a:r>
              <a:rPr lang="en-US" sz="1800" dirty="0"/>
              <a:t> </a:t>
            </a:r>
            <a:r>
              <a:rPr lang="en-US" sz="1800" dirty="0" err="1"/>
              <a:t>martalik</a:t>
            </a:r>
            <a:r>
              <a:rPr lang="en-US" sz="1800" dirty="0"/>
              <a:t> </a:t>
            </a:r>
            <a:r>
              <a:rPr lang="en-US" sz="1800" dirty="0" err="1"/>
              <a:t>niqoblar</a:t>
            </a:r>
            <a:r>
              <a:rPr lang="en-US" sz="1800" dirty="0"/>
              <a:t>, </a:t>
            </a:r>
            <a:r>
              <a:rPr lang="en-US" sz="1800" dirty="0" err="1"/>
              <a:t>qo‘lqoplar</a:t>
            </a:r>
            <a:r>
              <a:rPr lang="en-US" sz="1800" dirty="0"/>
              <a:t>, </a:t>
            </a:r>
            <a:r>
              <a:rPr lang="en-US" sz="1800" dirty="0" err="1"/>
              <a:t>sirtqi</a:t>
            </a:r>
            <a:r>
              <a:rPr lang="en-US" sz="1800" dirty="0"/>
              <a:t> </a:t>
            </a:r>
            <a:r>
              <a:rPr lang="en-US" sz="1800" dirty="0" err="1"/>
              <a:t>dezinfeksiyalash</a:t>
            </a:r>
            <a:r>
              <a:rPr lang="en-US" sz="1800" dirty="0"/>
              <a:t> </a:t>
            </a:r>
            <a:r>
              <a:rPr lang="en-US" sz="1800" dirty="0" err="1"/>
              <a:t>vositalari</a:t>
            </a:r>
            <a:r>
              <a:rPr lang="en-US" sz="1800" dirty="0"/>
              <a:t> </a:t>
            </a:r>
            <a:r>
              <a:rPr lang="en-US" sz="1800" dirty="0" err="1"/>
              <a:t>bo‘lishi</a:t>
            </a:r>
            <a:r>
              <a:rPr lang="en-US" sz="1800" dirty="0"/>
              <a:t> </a:t>
            </a:r>
            <a:r>
              <a:rPr lang="en-US" sz="1800" dirty="0" err="1"/>
              <a:t>kerak</a:t>
            </a:r>
            <a:r>
              <a:rPr lang="en-US" sz="1800" dirty="0"/>
              <a:t>. </a:t>
            </a:r>
            <a:r>
              <a:rPr lang="en-US" sz="1800" dirty="0" err="1"/>
              <a:t>Mijozning</a:t>
            </a:r>
            <a:r>
              <a:rPr lang="en-US" sz="1800" dirty="0"/>
              <a:t> </a:t>
            </a:r>
            <a:r>
              <a:rPr lang="en-US" sz="1800" dirty="0" err="1"/>
              <a:t>qo‘llari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qo‘yilgan</a:t>
            </a:r>
            <a:r>
              <a:rPr lang="en-US" sz="1800" dirty="0"/>
              <a:t> </a:t>
            </a:r>
            <a:r>
              <a:rPr lang="en-US" sz="1800" dirty="0" err="1"/>
              <a:t>stend</a:t>
            </a:r>
            <a:r>
              <a:rPr lang="en-US" sz="1800" dirty="0"/>
              <a:t> </a:t>
            </a:r>
            <a:r>
              <a:rPr lang="en-US" sz="1800" dirty="0" err="1"/>
              <a:t>tez-tez</a:t>
            </a:r>
            <a:r>
              <a:rPr lang="en-US" sz="1800" dirty="0"/>
              <a:t> </a:t>
            </a:r>
            <a:r>
              <a:rPr lang="en-US" sz="1800" dirty="0" err="1"/>
              <a:t>yuvib</a:t>
            </a:r>
            <a:r>
              <a:rPr lang="en-US" sz="1800" dirty="0"/>
              <a:t> </a:t>
            </a:r>
            <a:r>
              <a:rPr lang="en-US" sz="1800" dirty="0" err="1"/>
              <a:t>ishlatilishi</a:t>
            </a:r>
            <a:r>
              <a:rPr lang="en-US" sz="1800" dirty="0"/>
              <a:t> </a:t>
            </a:r>
            <a:r>
              <a:rPr lang="en-US" sz="1800" dirty="0" err="1"/>
              <a:t>kerak</a:t>
            </a:r>
            <a:r>
              <a:rPr lang="en-US" sz="1800" dirty="0"/>
              <a:t>.</a:t>
            </a:r>
            <a:endParaRPr lang="ru-RU" sz="1800" dirty="0"/>
          </a:p>
          <a:p>
            <a:endParaRPr lang="ru-RU" sz="1800" dirty="0"/>
          </a:p>
        </p:txBody>
      </p:sp>
      <p:pic>
        <p:nvPicPr>
          <p:cNvPr id="4098" name="Picture 2" descr="https://p1.zoon.ru/e/3/5aec03b0ae92100cc345ef95_5af35ac67815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83" y="664928"/>
            <a:ext cx="7679740" cy="5124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222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41771" y="1186543"/>
            <a:ext cx="3537857" cy="48216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z-Cyrl-UZ" sz="1800" b="1" dirty="0" smtClean="0"/>
              <a:t>    </a:t>
            </a:r>
            <a:r>
              <a:rPr lang="en-US" sz="1800" b="1" dirty="0" err="1" smtClean="0"/>
              <a:t>Sarflanadigan</a:t>
            </a:r>
            <a:r>
              <a:rPr lang="en-US" sz="1800" b="1" dirty="0" smtClean="0"/>
              <a:t> </a:t>
            </a:r>
            <a:r>
              <a:rPr lang="en-US" sz="1800" b="1" dirty="0" err="1"/>
              <a:t>materiallar</a:t>
            </a:r>
            <a:endParaRPr lang="ru-RU" sz="1800" dirty="0"/>
          </a:p>
          <a:p>
            <a:pPr marL="0" indent="0">
              <a:buNone/>
            </a:pPr>
            <a:r>
              <a:rPr lang="en-US" sz="1800" b="1" dirty="0"/>
              <a:t> </a:t>
            </a:r>
            <a:endParaRPr lang="ru-RU" sz="1800" dirty="0"/>
          </a:p>
          <a:p>
            <a:pPr marL="0" indent="0">
              <a:buNone/>
            </a:pPr>
            <a:r>
              <a:rPr lang="en-US" sz="1800" dirty="0" err="1"/>
              <a:t>Har</a:t>
            </a:r>
            <a:r>
              <a:rPr lang="en-US" sz="1800" dirty="0"/>
              <a:t> </a:t>
            </a:r>
            <a:r>
              <a:rPr lang="en-US" sz="1800" dirty="0" err="1"/>
              <a:t>qanday</a:t>
            </a:r>
            <a:r>
              <a:rPr lang="en-US" sz="1800" dirty="0"/>
              <a:t> </a:t>
            </a:r>
            <a:r>
              <a:rPr lang="en-US" sz="1800" dirty="0" err="1"/>
              <a:t>manikyur</a:t>
            </a:r>
            <a:r>
              <a:rPr lang="en-US" sz="1800" dirty="0"/>
              <a:t> </a:t>
            </a:r>
            <a:r>
              <a:rPr lang="en-US" sz="1800" dirty="0" err="1"/>
              <a:t>salonida</a:t>
            </a:r>
            <a:r>
              <a:rPr lang="en-US" sz="1800" dirty="0"/>
              <a:t> </a:t>
            </a:r>
            <a:r>
              <a:rPr lang="en-US" sz="1800" dirty="0" err="1"/>
              <a:t>qoplamalarning</a:t>
            </a:r>
            <a:r>
              <a:rPr lang="en-US" sz="1800" dirty="0"/>
              <a:t> </a:t>
            </a:r>
            <a:r>
              <a:rPr lang="en-US" sz="1800" dirty="0" err="1"/>
              <a:t>har</a:t>
            </a:r>
            <a:r>
              <a:rPr lang="en-US" sz="1800" dirty="0"/>
              <a:t> </a:t>
            </a:r>
            <a:r>
              <a:rPr lang="en-US" sz="1800" dirty="0" err="1"/>
              <a:t>xil</a:t>
            </a:r>
            <a:r>
              <a:rPr lang="en-US" sz="1800" dirty="0"/>
              <a:t> </a:t>
            </a:r>
            <a:r>
              <a:rPr lang="en-US" sz="1800" dirty="0" err="1"/>
              <a:t>turlaridan</a:t>
            </a:r>
            <a:r>
              <a:rPr lang="en-US" sz="1800" dirty="0"/>
              <a:t> (gel, gel-</a:t>
            </a:r>
            <a:r>
              <a:rPr lang="en-US" sz="1800" dirty="0" err="1"/>
              <a:t>lak</a:t>
            </a:r>
            <a:r>
              <a:rPr lang="en-US" sz="1800" dirty="0"/>
              <a:t>, </a:t>
            </a:r>
            <a:r>
              <a:rPr lang="en-US" sz="1800" dirty="0" err="1"/>
              <a:t>lak</a:t>
            </a:r>
            <a:r>
              <a:rPr lang="en-US" sz="1800" dirty="0"/>
              <a:t>) </a:t>
            </a:r>
            <a:r>
              <a:rPr lang="en-US" sz="1800" dirty="0" err="1"/>
              <a:t>bo‘lishi</a:t>
            </a:r>
            <a:r>
              <a:rPr lang="en-US" sz="1800" dirty="0"/>
              <a:t> </a:t>
            </a:r>
            <a:r>
              <a:rPr lang="en-US" sz="1800" dirty="0" err="1"/>
              <a:t>kerak</a:t>
            </a:r>
            <a:r>
              <a:rPr lang="en-US" sz="1800" dirty="0"/>
              <a:t>. </a:t>
            </a:r>
            <a:r>
              <a:rPr lang="en-US" sz="1800" dirty="0" err="1"/>
              <a:t>Mutaxassislar</a:t>
            </a:r>
            <a:r>
              <a:rPr lang="en-US" sz="1800" dirty="0"/>
              <a:t> </a:t>
            </a:r>
            <a:r>
              <a:rPr lang="en-US" sz="1800" dirty="0" err="1"/>
              <a:t>mijozlarga</a:t>
            </a:r>
            <a:r>
              <a:rPr lang="en-US" sz="1800" dirty="0"/>
              <a:t> </a:t>
            </a:r>
            <a:r>
              <a:rPr lang="en-US" sz="1800" dirty="0" err="1"/>
              <a:t>taklif</a:t>
            </a:r>
            <a:r>
              <a:rPr lang="en-US" sz="1800" dirty="0"/>
              <a:t> </a:t>
            </a:r>
            <a:r>
              <a:rPr lang="en-US" sz="1800" dirty="0" err="1"/>
              <a:t>qilishi</a:t>
            </a:r>
            <a:r>
              <a:rPr lang="en-US" sz="1800" dirty="0"/>
              <a:t> </a:t>
            </a:r>
            <a:r>
              <a:rPr lang="en-US" sz="1800" dirty="0" err="1"/>
              <a:t>mumkin</a:t>
            </a:r>
            <a:r>
              <a:rPr lang="en-US" sz="1800" dirty="0"/>
              <a:t> </a:t>
            </a:r>
            <a:r>
              <a:rPr lang="en-US" sz="1800" dirty="0" err="1"/>
              <a:t>bo‘lgan</a:t>
            </a:r>
            <a:r>
              <a:rPr lang="en-US" sz="1800" dirty="0"/>
              <a:t>, </a:t>
            </a:r>
            <a:r>
              <a:rPr lang="en-US" sz="1800" dirty="0" err="1"/>
              <a:t>o‘z</a:t>
            </a:r>
            <a:r>
              <a:rPr lang="en-US" sz="1800" dirty="0"/>
              <a:t> ideal </a:t>
            </a:r>
            <a:r>
              <a:rPr lang="en-US" sz="1800" dirty="0" err="1"/>
              <a:t>to‘plamlariga</a:t>
            </a:r>
            <a:r>
              <a:rPr lang="en-US" sz="1800" dirty="0"/>
              <a:t> </a:t>
            </a:r>
            <a:r>
              <a:rPr lang="en-US" sz="1800" dirty="0" err="1"/>
              <a:t>ega</a:t>
            </a:r>
            <a:r>
              <a:rPr lang="en-US" sz="1800" dirty="0"/>
              <a:t> </a:t>
            </a:r>
            <a:r>
              <a:rPr lang="en-US" sz="1800" dirty="0" err="1"/>
              <a:t>bo‘lishlari</a:t>
            </a:r>
            <a:r>
              <a:rPr lang="en-US" sz="1800" dirty="0"/>
              <a:t> </a:t>
            </a:r>
            <a:r>
              <a:rPr lang="en-US" sz="1800" dirty="0" err="1"/>
              <a:t>kerak</a:t>
            </a:r>
            <a:r>
              <a:rPr lang="en-US" sz="1800" dirty="0"/>
              <a:t>. </a:t>
            </a:r>
            <a:r>
              <a:rPr lang="en-US" sz="1800" dirty="0" err="1"/>
              <a:t>Ranglar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dizaynlarni</a:t>
            </a:r>
            <a:r>
              <a:rPr lang="en-US" sz="1800" dirty="0"/>
              <a:t> </a:t>
            </a:r>
            <a:r>
              <a:rPr lang="en-US" sz="1800" dirty="0" err="1"/>
              <a:t>namoyish</a:t>
            </a:r>
            <a:r>
              <a:rPr lang="en-US" sz="1800" dirty="0"/>
              <a:t> </a:t>
            </a:r>
            <a:r>
              <a:rPr lang="en-US" sz="1800" dirty="0" err="1"/>
              <a:t>qilish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palitralardan</a:t>
            </a:r>
            <a:r>
              <a:rPr lang="en-US" sz="1800" dirty="0"/>
              <a:t> </a:t>
            </a:r>
            <a:r>
              <a:rPr lang="en-US" sz="1800" dirty="0" err="1"/>
              <a:t>foydalaniladi</a:t>
            </a:r>
            <a:r>
              <a:rPr lang="en-US" sz="1800" dirty="0"/>
              <a:t>.</a:t>
            </a:r>
            <a:endParaRPr lang="ru-RU" sz="1800" dirty="0"/>
          </a:p>
          <a:p>
            <a:endParaRPr lang="ru-RU" sz="1800" dirty="0"/>
          </a:p>
        </p:txBody>
      </p:sp>
      <p:pic>
        <p:nvPicPr>
          <p:cNvPr id="5122" name="Picture 2" descr="https://yasnodar.ru/wp-content/uploads/Gellaki-dlja-nogte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089" y="936171"/>
            <a:ext cx="6241143" cy="468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2174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38</Words>
  <Application>Microsoft Office PowerPoint</Application>
  <PresentationFormat>Широкоэкранный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3</cp:revision>
  <dcterms:created xsi:type="dcterms:W3CDTF">2021-08-27T07:39:26Z</dcterms:created>
  <dcterms:modified xsi:type="dcterms:W3CDTF">2021-08-27T07:56:50Z</dcterms:modified>
</cp:coreProperties>
</file>