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9" r:id="rId1"/>
  </p:sldMasterIdLst>
  <p:sldIdLst>
    <p:sldId id="256" r:id="rId2"/>
    <p:sldId id="258" r:id="rId3"/>
    <p:sldId id="259" r:id="rId4"/>
    <p:sldId id="260" r:id="rId5"/>
    <p:sldId id="257"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11A62BB-92EB-4131-872A-51DA186CECE3}" type="datetimeFigureOut">
              <a:rPr lang="ru-RU" smtClean="0"/>
              <a:t>19.10.2021</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A32A831-B44E-4788-BCD0-22D80CC26AA8}" type="slidenum">
              <a:rPr lang="ru-RU" smtClean="0"/>
              <a:t>‹#›</a:t>
            </a:fld>
            <a:endParaRPr lang="ru-RU"/>
          </a:p>
        </p:txBody>
      </p:sp>
    </p:spTree>
    <p:extLst>
      <p:ext uri="{BB962C8B-B14F-4D97-AF65-F5344CB8AC3E}">
        <p14:creationId xmlns:p14="http://schemas.microsoft.com/office/powerpoint/2010/main" val="20540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1A62BB-92EB-4131-872A-51DA186CECE3}"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187781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11A62BB-92EB-4131-872A-51DA186CECE3}" type="datetimeFigureOut">
              <a:rPr lang="ru-RU" smtClean="0"/>
              <a:t>19.10.2021</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A32A831-B44E-4788-BCD0-22D80CC26AA8}" type="slidenum">
              <a:rPr lang="ru-RU" smtClean="0"/>
              <a:t>‹#›</a:t>
            </a:fld>
            <a:endParaRPr lang="ru-RU"/>
          </a:p>
        </p:txBody>
      </p:sp>
    </p:spTree>
    <p:extLst>
      <p:ext uri="{BB962C8B-B14F-4D97-AF65-F5344CB8AC3E}">
        <p14:creationId xmlns:p14="http://schemas.microsoft.com/office/powerpoint/2010/main" val="261096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1A62BB-92EB-4131-872A-51DA186CECE3}"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199205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11A62BB-92EB-4131-872A-51DA186CECE3}" type="datetimeFigureOut">
              <a:rPr lang="ru-RU" smtClean="0"/>
              <a:t>19.10.2021</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A32A831-B44E-4788-BCD0-22D80CC26AA8}" type="slidenum">
              <a:rPr lang="ru-RU" smtClean="0"/>
              <a:t>‹#›</a:t>
            </a:fld>
            <a:endParaRPr lang="ru-RU"/>
          </a:p>
        </p:txBody>
      </p:sp>
    </p:spTree>
    <p:extLst>
      <p:ext uri="{BB962C8B-B14F-4D97-AF65-F5344CB8AC3E}">
        <p14:creationId xmlns:p14="http://schemas.microsoft.com/office/powerpoint/2010/main" val="291397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11A62BB-92EB-4131-872A-51DA186CECE3}"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152696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11A62BB-92EB-4131-872A-51DA186CECE3}" type="datetimeFigureOut">
              <a:rPr lang="ru-RU" smtClean="0"/>
              <a:t>19.10.2021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406864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11A62BB-92EB-4131-872A-51DA186CECE3}" type="datetimeFigureOut">
              <a:rPr lang="ru-RU" smtClean="0"/>
              <a:t>19.10.2021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115107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A62BB-92EB-4131-872A-51DA186CECE3}" type="datetimeFigureOut">
              <a:rPr lang="ru-RU" smtClean="0"/>
              <a:t>19.10.2021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246744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11A62BB-92EB-4131-872A-51DA186CECE3}" type="datetimeFigureOut">
              <a:rPr lang="ru-RU" smtClean="0"/>
              <a:t>19.10.2021</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A32A831-B44E-4788-BCD0-22D80CC26AA8}" type="slidenum">
              <a:rPr lang="ru-RU" smtClean="0"/>
              <a:t>‹#›</a:t>
            </a:fld>
            <a:endParaRPr lang="ru-RU"/>
          </a:p>
        </p:txBody>
      </p:sp>
    </p:spTree>
    <p:extLst>
      <p:ext uri="{BB962C8B-B14F-4D97-AF65-F5344CB8AC3E}">
        <p14:creationId xmlns:p14="http://schemas.microsoft.com/office/powerpoint/2010/main" val="398500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1A62BB-92EB-4131-872A-51DA186CECE3}"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32A831-B44E-4788-BCD0-22D80CC26AA8}" type="slidenum">
              <a:rPr lang="ru-RU" smtClean="0"/>
              <a:t>‹#›</a:t>
            </a:fld>
            <a:endParaRPr lang="ru-RU"/>
          </a:p>
        </p:txBody>
      </p:sp>
    </p:spTree>
    <p:extLst>
      <p:ext uri="{BB962C8B-B14F-4D97-AF65-F5344CB8AC3E}">
        <p14:creationId xmlns:p14="http://schemas.microsoft.com/office/powerpoint/2010/main" val="48705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11A62BB-92EB-4131-872A-51DA186CECE3}" type="datetimeFigureOut">
              <a:rPr lang="ru-RU" smtClean="0"/>
              <a:t>19.10.2021</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A32A831-B44E-4788-BCD0-22D80CC26AA8}"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669548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19745" y="969819"/>
            <a:ext cx="9491062" cy="3713018"/>
          </a:xfrm>
        </p:spPr>
        <p:txBody>
          <a:bodyPr>
            <a:normAutofit fontScale="55000" lnSpcReduction="20000"/>
          </a:bodyPr>
          <a:lstStyle/>
          <a:p>
            <a:pPr algn="ctr"/>
            <a:r>
              <a:rPr lang="en-US" sz="8000" b="1" smtClean="0"/>
              <a:t>Mavzu</a:t>
            </a:r>
            <a:r>
              <a:rPr lang="en-US" sz="8000" b="1" dirty="0"/>
              <a:t>: </a:t>
            </a:r>
            <a:r>
              <a:rPr lang="en-US" sz="8000" b="1" dirty="0" err="1"/>
              <a:t>Tikuv</a:t>
            </a:r>
            <a:r>
              <a:rPr lang="en-US" sz="8000" b="1" dirty="0"/>
              <a:t> </a:t>
            </a:r>
            <a:r>
              <a:rPr lang="en-US" sz="8000" b="1" dirty="0" err="1"/>
              <a:t>bo‘limlarida</a:t>
            </a:r>
            <a:r>
              <a:rPr lang="en-US" sz="8000" b="1" dirty="0"/>
              <a:t> </a:t>
            </a:r>
            <a:r>
              <a:rPr lang="en-US" sz="8000" b="1" dirty="0" err="1"/>
              <a:t>mehnat</a:t>
            </a:r>
            <a:r>
              <a:rPr lang="en-US" sz="8000" b="1" dirty="0"/>
              <a:t> </a:t>
            </a:r>
            <a:r>
              <a:rPr lang="en-US" sz="8000" b="1" dirty="0" err="1"/>
              <a:t>muhofazasi</a:t>
            </a:r>
            <a:r>
              <a:rPr lang="en-US" sz="8000" b="1" dirty="0"/>
              <a:t> </a:t>
            </a:r>
            <a:r>
              <a:rPr lang="en-US" sz="8000" b="1" dirty="0" err="1"/>
              <a:t>va</a:t>
            </a:r>
            <a:r>
              <a:rPr lang="en-US" sz="8000" b="1" dirty="0"/>
              <a:t> </a:t>
            </a:r>
            <a:r>
              <a:rPr lang="en-US" sz="8000" b="1" dirty="0" err="1"/>
              <a:t>texnika</a:t>
            </a:r>
            <a:r>
              <a:rPr lang="en-US" sz="8000" b="1" dirty="0"/>
              <a:t> </a:t>
            </a:r>
            <a:r>
              <a:rPr lang="en-US" sz="8000" b="1" dirty="0" err="1"/>
              <a:t>xavfsizligi</a:t>
            </a:r>
            <a:r>
              <a:rPr lang="en-US" sz="8000" b="1" dirty="0"/>
              <a:t> </a:t>
            </a:r>
            <a:r>
              <a:rPr lang="en-US" sz="8000" b="1" dirty="0" err="1"/>
              <a:t>qoidalari</a:t>
            </a:r>
            <a:r>
              <a:rPr lang="en-US" sz="8000" b="1" dirty="0"/>
              <a:t>. </a:t>
            </a:r>
            <a:r>
              <a:rPr lang="en-US" sz="8000" b="1" dirty="0" err="1"/>
              <a:t>Tikuv</a:t>
            </a:r>
            <a:r>
              <a:rPr lang="en-US" sz="8000" b="1" dirty="0"/>
              <a:t> </a:t>
            </a:r>
            <a:r>
              <a:rPr lang="en-US" sz="8000" b="1" dirty="0" err="1"/>
              <a:t>mashinalari</a:t>
            </a:r>
            <a:r>
              <a:rPr lang="en-US" sz="8000" b="1" dirty="0"/>
              <a:t> </a:t>
            </a:r>
            <a:r>
              <a:rPr lang="en-US" sz="8000" b="1" dirty="0" err="1"/>
              <a:t>bilan</a:t>
            </a:r>
            <a:r>
              <a:rPr lang="en-US" sz="8000" b="1" dirty="0"/>
              <a:t> </a:t>
            </a:r>
            <a:r>
              <a:rPr lang="en-US" sz="8000" b="1" dirty="0" err="1"/>
              <a:t>ishlayotganda</a:t>
            </a:r>
            <a:r>
              <a:rPr lang="en-US" sz="8000" b="1" dirty="0"/>
              <a:t> </a:t>
            </a:r>
            <a:r>
              <a:rPr lang="en-US" sz="8000" b="1" dirty="0" err="1"/>
              <a:t>xavfsizlik</a:t>
            </a:r>
            <a:r>
              <a:rPr lang="en-US" sz="8000" b="1" dirty="0"/>
              <a:t> </a:t>
            </a:r>
            <a:r>
              <a:rPr lang="en-US" sz="8000" b="1" dirty="0" err="1"/>
              <a:t>qoidalariga</a:t>
            </a:r>
            <a:r>
              <a:rPr lang="en-US" sz="8000" b="1" dirty="0"/>
              <a:t> </a:t>
            </a:r>
            <a:r>
              <a:rPr lang="en-US" sz="8000" b="1" dirty="0" err="1"/>
              <a:t>rioya</a:t>
            </a:r>
            <a:r>
              <a:rPr lang="en-US" sz="8000" b="1" dirty="0"/>
              <a:t> </a:t>
            </a:r>
            <a:r>
              <a:rPr lang="en-US" sz="8000" b="1" dirty="0" err="1"/>
              <a:t>qilish</a:t>
            </a:r>
            <a:endParaRPr lang="ru-RU" sz="8000" dirty="0"/>
          </a:p>
          <a:p>
            <a:r>
              <a:rPr lang="en-US" dirty="0"/>
              <a:t> </a:t>
            </a:r>
            <a:endParaRPr lang="ru-RU" dirty="0"/>
          </a:p>
          <a:p>
            <a:endParaRPr lang="ru-RU" dirty="0"/>
          </a:p>
        </p:txBody>
      </p:sp>
      <p:sp>
        <p:nvSpPr>
          <p:cNvPr id="4" name="Багетная рамка 3"/>
          <p:cNvSpPr/>
          <p:nvPr/>
        </p:nvSpPr>
        <p:spPr>
          <a:xfrm>
            <a:off x="0" y="2258291"/>
            <a:ext cx="1828800" cy="1080654"/>
          </a:xfrm>
          <a:prstGeom prst="bevel">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a:glow rad="228600">
              <a:schemeClr val="accent1">
                <a:satMod val="175000"/>
                <a:alpha val="40000"/>
              </a:schemeClr>
            </a:glow>
            <a:innerShdw blurRad="63500" dist="50800" dir="8100000">
              <a:prstClr val="black">
                <a:alpha val="50000"/>
              </a:prstClr>
            </a:innerShdw>
          </a:effectLst>
          <a:scene3d>
            <a:camera prst="perspectiveHeroicExtremeRightFacing"/>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lang="ru-RU" b="1">
              <a:ln w="10160">
                <a:solidFill>
                  <a:schemeClr val="accent5"/>
                </a:solidFill>
                <a:prstDash val="solid"/>
              </a:ln>
              <a:solidFill>
                <a:srgbClr val="FFFFFF"/>
              </a:solidFill>
              <a:effectLst>
                <a:glow rad="101600">
                  <a:schemeClr val="tx1">
                    <a:lumMod val="95000"/>
                    <a:lumOff val="5000"/>
                    <a:alpha val="60000"/>
                  </a:schemeClr>
                </a:glow>
              </a:effectLst>
            </a:endParaRPr>
          </a:p>
        </p:txBody>
      </p:sp>
    </p:spTree>
    <p:extLst>
      <p:ext uri="{BB962C8B-B14F-4D97-AF65-F5344CB8AC3E}">
        <p14:creationId xmlns:p14="http://schemas.microsoft.com/office/powerpoint/2010/main" val="184002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AU" dirty="0" smtClean="0"/>
              <a:t>                               </a:t>
            </a:r>
            <a:r>
              <a:rPr lang="en-AU" dirty="0" err="1" smtClean="0"/>
              <a:t>reja</a:t>
            </a:r>
            <a:r>
              <a:rPr lang="en-AU" dirty="0" smtClean="0"/>
              <a:t>:</a:t>
            </a:r>
            <a:endParaRPr lang="ru-RU" dirty="0"/>
          </a:p>
        </p:txBody>
      </p:sp>
      <p:sp>
        <p:nvSpPr>
          <p:cNvPr id="3" name="Подзаголовок 2"/>
          <p:cNvSpPr>
            <a:spLocks noGrp="1"/>
          </p:cNvSpPr>
          <p:nvPr>
            <p:ph type="subTitle" idx="1"/>
          </p:nvPr>
        </p:nvSpPr>
        <p:spPr>
          <a:xfrm>
            <a:off x="581194" y="2495445"/>
            <a:ext cx="10993546" cy="3628264"/>
          </a:xfrm>
        </p:spPr>
        <p:txBody>
          <a:bodyPr/>
          <a:lstStyle/>
          <a:p>
            <a:endParaRPr lang="ru-RU" dirty="0"/>
          </a:p>
          <a:p>
            <a:r>
              <a:rPr lang="ru-RU" dirty="0"/>
              <a:t> </a:t>
            </a:r>
          </a:p>
          <a:p>
            <a:pPr marL="342900" lvl="0" indent="-342900">
              <a:buFont typeface="+mj-lt"/>
              <a:buAutoNum type="arabicPeriod"/>
            </a:pPr>
            <a:r>
              <a:rPr lang="ru-RU" sz="3200" dirty="0" err="1">
                <a:solidFill>
                  <a:schemeClr val="bg1"/>
                </a:solidFill>
              </a:rPr>
              <a:t>Xavfsizlik</a:t>
            </a:r>
            <a:r>
              <a:rPr lang="ru-RU" sz="3200" dirty="0">
                <a:solidFill>
                  <a:schemeClr val="bg1"/>
                </a:solidFill>
              </a:rPr>
              <a:t> </a:t>
            </a:r>
            <a:r>
              <a:rPr lang="ru-RU" sz="3200" dirty="0" err="1">
                <a:solidFill>
                  <a:schemeClr val="bg1"/>
                </a:solidFill>
              </a:rPr>
              <a:t>texnikasi</a:t>
            </a:r>
            <a:r>
              <a:rPr lang="ru-RU" sz="3200" dirty="0">
                <a:solidFill>
                  <a:schemeClr val="bg1"/>
                </a:solidFill>
              </a:rPr>
              <a:t> </a:t>
            </a:r>
            <a:r>
              <a:rPr lang="ru-RU" sz="3200" dirty="0" err="1">
                <a:solidFill>
                  <a:schemeClr val="bg1"/>
                </a:solidFill>
              </a:rPr>
              <a:t>qoidalari</a:t>
            </a:r>
            <a:r>
              <a:rPr lang="ru-RU" sz="3200" dirty="0">
                <a:solidFill>
                  <a:schemeClr val="bg1"/>
                </a:solidFill>
              </a:rPr>
              <a:t>.</a:t>
            </a:r>
          </a:p>
          <a:p>
            <a:pPr marL="342900" lvl="0" indent="-342900">
              <a:buFont typeface="+mj-lt"/>
              <a:buAutoNum type="arabicPeriod"/>
            </a:pPr>
            <a:r>
              <a:rPr lang="en-US" sz="3200" dirty="0" err="1">
                <a:solidFill>
                  <a:schemeClr val="bg1"/>
                </a:solidFill>
              </a:rPr>
              <a:t>Qo‘l</a:t>
            </a:r>
            <a:r>
              <a:rPr lang="en-US" sz="3200" dirty="0">
                <a:solidFill>
                  <a:schemeClr val="bg1"/>
                </a:solidFill>
              </a:rPr>
              <a:t> </a:t>
            </a:r>
            <a:r>
              <a:rPr lang="en-US" sz="3200" dirty="0" err="1">
                <a:solidFill>
                  <a:schemeClr val="bg1"/>
                </a:solidFill>
              </a:rPr>
              <a:t>va</a:t>
            </a:r>
            <a:r>
              <a:rPr lang="en-US" sz="3200" dirty="0">
                <a:solidFill>
                  <a:schemeClr val="bg1"/>
                </a:solidFill>
              </a:rPr>
              <a:t> </a:t>
            </a:r>
            <a:r>
              <a:rPr lang="en-US" sz="3200" dirty="0" err="1">
                <a:solidFill>
                  <a:schemeClr val="bg1"/>
                </a:solidFill>
              </a:rPr>
              <a:t>mashinada</a:t>
            </a:r>
            <a:r>
              <a:rPr lang="en-US" sz="3200" dirty="0">
                <a:solidFill>
                  <a:schemeClr val="bg1"/>
                </a:solidFill>
              </a:rPr>
              <a:t> </a:t>
            </a:r>
            <a:r>
              <a:rPr lang="en-US" sz="3200" dirty="0" err="1">
                <a:solidFill>
                  <a:schemeClr val="bg1"/>
                </a:solidFill>
              </a:rPr>
              <a:t>bajariladigan</a:t>
            </a:r>
            <a:r>
              <a:rPr lang="en-US" sz="3200" dirty="0">
                <a:solidFill>
                  <a:schemeClr val="bg1"/>
                </a:solidFill>
              </a:rPr>
              <a:t> </a:t>
            </a:r>
            <a:r>
              <a:rPr lang="en-US" sz="3200" dirty="0" err="1">
                <a:solidFill>
                  <a:schemeClr val="bg1"/>
                </a:solidFill>
              </a:rPr>
              <a:t>tikuv</a:t>
            </a:r>
            <a:r>
              <a:rPr lang="en-US" sz="3200" dirty="0">
                <a:solidFill>
                  <a:schemeClr val="bg1"/>
                </a:solidFill>
              </a:rPr>
              <a:t> </a:t>
            </a:r>
            <a:r>
              <a:rPr lang="en-US" sz="3200" dirty="0" err="1">
                <a:solidFill>
                  <a:schemeClr val="bg1"/>
                </a:solidFill>
              </a:rPr>
              <a:t>ishlari</a:t>
            </a:r>
            <a:r>
              <a:rPr lang="en-US" sz="3200" dirty="0">
                <a:solidFill>
                  <a:schemeClr val="bg1"/>
                </a:solidFill>
              </a:rPr>
              <a:t> </a:t>
            </a:r>
            <a:r>
              <a:rPr lang="en-US" sz="3200" dirty="0" err="1">
                <a:solidFill>
                  <a:schemeClr val="bg1"/>
                </a:solidFill>
              </a:rPr>
              <a:t>qoidalari</a:t>
            </a:r>
            <a:r>
              <a:rPr lang="en-US" sz="3200" dirty="0">
                <a:solidFill>
                  <a:schemeClr val="bg1"/>
                </a:solidFill>
              </a:rPr>
              <a:t>.</a:t>
            </a:r>
            <a:endParaRPr lang="ru-RU" sz="3200" dirty="0">
              <a:solidFill>
                <a:schemeClr val="bg1"/>
              </a:solidFill>
            </a:endParaRPr>
          </a:p>
          <a:p>
            <a:pPr marL="342900" lvl="0" indent="-342900">
              <a:buFont typeface="+mj-lt"/>
              <a:buAutoNum type="arabicPeriod"/>
            </a:pPr>
            <a:r>
              <a:rPr lang="en-US" sz="3200" dirty="0" err="1">
                <a:solidFill>
                  <a:schemeClr val="bg1"/>
                </a:solidFill>
              </a:rPr>
              <a:t>Dazmol</a:t>
            </a:r>
            <a:r>
              <a:rPr lang="en-US" sz="3200" dirty="0">
                <a:solidFill>
                  <a:schemeClr val="bg1"/>
                </a:solidFill>
              </a:rPr>
              <a:t> </a:t>
            </a:r>
            <a:r>
              <a:rPr lang="en-US" sz="3200" dirty="0" err="1">
                <a:solidFill>
                  <a:schemeClr val="bg1"/>
                </a:solidFill>
              </a:rPr>
              <a:t>bilan</a:t>
            </a:r>
            <a:r>
              <a:rPr lang="en-US" sz="3200" dirty="0">
                <a:solidFill>
                  <a:schemeClr val="bg1"/>
                </a:solidFill>
              </a:rPr>
              <a:t> </a:t>
            </a:r>
            <a:r>
              <a:rPr lang="en-US" sz="3200" dirty="0" err="1">
                <a:solidFill>
                  <a:schemeClr val="bg1"/>
                </a:solidFill>
              </a:rPr>
              <a:t>ishlaganda</a:t>
            </a:r>
            <a:r>
              <a:rPr lang="en-US" sz="3200" dirty="0">
                <a:solidFill>
                  <a:schemeClr val="bg1"/>
                </a:solidFill>
              </a:rPr>
              <a:t> </a:t>
            </a:r>
            <a:r>
              <a:rPr lang="en-US" sz="3200" dirty="0" err="1">
                <a:solidFill>
                  <a:schemeClr val="bg1"/>
                </a:solidFill>
              </a:rPr>
              <a:t>xavfsizlik</a:t>
            </a:r>
            <a:r>
              <a:rPr lang="en-US" sz="3200" dirty="0">
                <a:solidFill>
                  <a:schemeClr val="bg1"/>
                </a:solidFill>
              </a:rPr>
              <a:t> </a:t>
            </a:r>
            <a:r>
              <a:rPr lang="en-US" sz="3200" dirty="0" err="1">
                <a:solidFill>
                  <a:schemeClr val="bg1"/>
                </a:solidFill>
              </a:rPr>
              <a:t>qoidalari</a:t>
            </a:r>
            <a:r>
              <a:rPr lang="en-US" sz="3200" dirty="0">
                <a:solidFill>
                  <a:schemeClr val="bg1"/>
                </a:solidFill>
              </a:rPr>
              <a:t>.</a:t>
            </a:r>
            <a:endParaRPr lang="ru-RU" sz="3200" dirty="0">
              <a:solidFill>
                <a:schemeClr val="bg1"/>
              </a:solidFill>
            </a:endParaRPr>
          </a:p>
          <a:p>
            <a:endParaRPr lang="ru-RU" dirty="0"/>
          </a:p>
        </p:txBody>
      </p:sp>
    </p:spTree>
    <p:extLst>
      <p:ext uri="{BB962C8B-B14F-4D97-AF65-F5344CB8AC3E}">
        <p14:creationId xmlns:p14="http://schemas.microsoft.com/office/powerpoint/2010/main" val="341437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595745" y="1884218"/>
            <a:ext cx="10972800" cy="4668982"/>
          </a:xfrm>
          <a:prstGeom prst="rect">
            <a:avLst/>
          </a:prstGeom>
          <a:noFill/>
          <a:ln w="9525">
            <a:noFill/>
            <a:miter lim="800000"/>
            <a:headEnd/>
            <a:tailEnd/>
          </a:ln>
        </p:spPr>
      </p:pic>
    </p:spTree>
    <p:extLst>
      <p:ext uri="{BB962C8B-B14F-4D97-AF65-F5344CB8AC3E}">
        <p14:creationId xmlns:p14="http://schemas.microsoft.com/office/powerpoint/2010/main" val="420040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7816" y="601199"/>
            <a:ext cx="11292840" cy="5065309"/>
          </a:xfrm>
        </p:spPr>
        <p:txBody>
          <a:bodyPr>
            <a:normAutofit/>
          </a:bodyPr>
          <a:lstStyle/>
          <a:p>
            <a:r>
              <a:rPr lang="en-US" sz="2400" dirty="0" err="1"/>
              <a:t>Xavfsizlik</a:t>
            </a:r>
            <a:r>
              <a:rPr lang="en-US" sz="2400" dirty="0"/>
              <a:t> </a:t>
            </a:r>
            <a:r>
              <a:rPr lang="en-US" sz="2400" dirty="0" err="1"/>
              <a:t>qoidalari</a:t>
            </a:r>
            <a:r>
              <a:rPr lang="en-US" sz="2400" dirty="0"/>
              <a:t> </a:t>
            </a:r>
            <a:r>
              <a:rPr lang="en-US" sz="2400" dirty="0" err="1"/>
              <a:t>mehnat</a:t>
            </a:r>
            <a:r>
              <a:rPr lang="en-US" sz="2400" dirty="0"/>
              <a:t> </a:t>
            </a:r>
            <a:r>
              <a:rPr lang="en-US" sz="2400" dirty="0" err="1"/>
              <a:t>jarayonida</a:t>
            </a:r>
            <a:r>
              <a:rPr lang="en-US" sz="2400" dirty="0"/>
              <a:t> </a:t>
            </a:r>
            <a:r>
              <a:rPr lang="en-US" sz="2400" dirty="0" err="1"/>
              <a:t>xavfsiz</a:t>
            </a:r>
            <a:r>
              <a:rPr lang="en-US" sz="2400" dirty="0"/>
              <a:t> </a:t>
            </a:r>
            <a:r>
              <a:rPr lang="en-US" sz="2400" dirty="0" err="1"/>
              <a:t>sharoit</a:t>
            </a:r>
            <a:r>
              <a:rPr lang="en-US" sz="2400" dirty="0"/>
              <a:t> </a:t>
            </a:r>
            <a:r>
              <a:rPr lang="en-US" sz="2400" dirty="0" err="1"/>
              <a:t>yaratishga</a:t>
            </a:r>
            <a:r>
              <a:rPr lang="en-US" sz="2400" dirty="0"/>
              <a:t> </a:t>
            </a:r>
            <a:r>
              <a:rPr lang="en-US" sz="2400" dirty="0" err="1"/>
              <a:t>qaratilgan</a:t>
            </a:r>
            <a:r>
              <a:rPr lang="en-US" sz="2400" dirty="0"/>
              <a:t> </a:t>
            </a:r>
            <a:r>
              <a:rPr lang="en-US" sz="2400" dirty="0" err="1"/>
              <a:t>chora</a:t>
            </a:r>
            <a:r>
              <a:rPr lang="ru-RU" sz="2400" dirty="0"/>
              <a:t>-</a:t>
            </a:r>
            <a:r>
              <a:rPr lang="en-US" sz="2400" dirty="0" err="1"/>
              <a:t>tadbirlar</a:t>
            </a:r>
            <a:r>
              <a:rPr lang="en-US" sz="2400" dirty="0"/>
              <a:t> </a:t>
            </a:r>
            <a:r>
              <a:rPr lang="en-US" sz="2400" dirty="0" err="1"/>
              <a:t>tizimidan</a:t>
            </a:r>
            <a:r>
              <a:rPr lang="en-US" sz="2400" dirty="0"/>
              <a:t> </a:t>
            </a:r>
            <a:r>
              <a:rPr lang="en-US" sz="2400" dirty="0" err="1"/>
              <a:t>iborat</a:t>
            </a:r>
            <a:r>
              <a:rPr lang="ru-RU" sz="2400" dirty="0"/>
              <a:t>. </a:t>
            </a:r>
            <a:r>
              <a:rPr lang="ru-RU" sz="2400" dirty="0" err="1"/>
              <a:t>Tikuvchilik</a:t>
            </a:r>
            <a:r>
              <a:rPr lang="ru-RU" sz="2400" dirty="0"/>
              <a:t> </a:t>
            </a:r>
            <a:r>
              <a:rPr lang="ru-RU" sz="2400" dirty="0" err="1"/>
              <a:t>darslarida</a:t>
            </a:r>
            <a:r>
              <a:rPr lang="ru-RU" sz="2400" dirty="0"/>
              <a:t> </a:t>
            </a:r>
            <a:r>
              <a:rPr lang="ru-RU" sz="2400" dirty="0" err="1"/>
              <a:t>mashinalarda</a:t>
            </a:r>
            <a:r>
              <a:rPr lang="ru-RU" sz="2400" dirty="0"/>
              <a:t>, </a:t>
            </a:r>
            <a:r>
              <a:rPr lang="ru-RU" sz="2400" dirty="0" err="1"/>
              <a:t>dazmollar</a:t>
            </a:r>
            <a:r>
              <a:rPr lang="ru-RU" sz="2400" dirty="0"/>
              <a:t> </a:t>
            </a:r>
            <a:r>
              <a:rPr lang="ru-RU" sz="2400" dirty="0" err="1"/>
              <a:t>va</a:t>
            </a:r>
            <a:r>
              <a:rPr lang="ru-RU" sz="2400" dirty="0"/>
              <a:t> </a:t>
            </a:r>
            <a:r>
              <a:rPr lang="ru-RU" sz="2400" dirty="0" err="1"/>
              <a:t>qo‘l</a:t>
            </a:r>
            <a:r>
              <a:rPr lang="ru-RU" sz="2400" dirty="0"/>
              <a:t> </a:t>
            </a:r>
            <a:r>
              <a:rPr lang="ru-RU" sz="2400" dirty="0" err="1"/>
              <a:t>asboblari</a:t>
            </a:r>
            <a:r>
              <a:rPr lang="en-US" sz="2400" dirty="0" err="1"/>
              <a:t>ni</a:t>
            </a:r>
            <a:r>
              <a:rPr lang="ru-RU" sz="2400" dirty="0"/>
              <a:t> </a:t>
            </a:r>
            <a:r>
              <a:rPr lang="ru-RU" sz="2400" dirty="0" err="1"/>
              <a:t>ishlatayotganda</a:t>
            </a:r>
            <a:r>
              <a:rPr lang="ru-RU" sz="2400" dirty="0"/>
              <a:t> </a:t>
            </a:r>
            <a:r>
              <a:rPr lang="ru-RU" sz="2400" dirty="0" err="1"/>
              <a:t>qo‘lga</a:t>
            </a:r>
            <a:r>
              <a:rPr lang="ru-RU" sz="2400" dirty="0"/>
              <a:t> </a:t>
            </a:r>
            <a:r>
              <a:rPr lang="ru-RU" sz="2400" dirty="0" err="1"/>
              <a:t>igna</a:t>
            </a:r>
            <a:r>
              <a:rPr lang="ru-RU" sz="2400" dirty="0"/>
              <a:t> </a:t>
            </a:r>
            <a:r>
              <a:rPr lang="ru-RU" sz="2400" dirty="0" err="1"/>
              <a:t>kirib</a:t>
            </a:r>
            <a:r>
              <a:rPr lang="ru-RU" sz="2400" dirty="0"/>
              <a:t> </a:t>
            </a:r>
            <a:r>
              <a:rPr lang="ru-RU" sz="2400" dirty="0" err="1"/>
              <a:t>ketishi</a:t>
            </a:r>
            <a:r>
              <a:rPr lang="ru-RU" sz="2400" dirty="0"/>
              <a:t>, </a:t>
            </a:r>
            <a:r>
              <a:rPr lang="ru-RU" sz="2400" dirty="0" err="1"/>
              <a:t>qo‘lni</a:t>
            </a:r>
            <a:r>
              <a:rPr lang="ru-RU" sz="2400" dirty="0"/>
              <a:t> </a:t>
            </a:r>
            <a:r>
              <a:rPr lang="ru-RU" sz="2400" dirty="0" err="1"/>
              <a:t>nimadir</a:t>
            </a:r>
            <a:r>
              <a:rPr lang="ru-RU" sz="2400" dirty="0"/>
              <a:t> </a:t>
            </a:r>
            <a:r>
              <a:rPr lang="ru-RU" sz="2400" dirty="0" err="1"/>
              <a:t>kesib</a:t>
            </a:r>
            <a:r>
              <a:rPr lang="ru-RU" sz="2400" dirty="0"/>
              <a:t> </a:t>
            </a:r>
            <a:r>
              <a:rPr lang="ru-RU" sz="2400" dirty="0" err="1"/>
              <a:t>olishi</a:t>
            </a:r>
            <a:r>
              <a:rPr lang="ru-RU" sz="2400" dirty="0"/>
              <a:t>, </a:t>
            </a:r>
            <a:r>
              <a:rPr lang="ru-RU" sz="2400" dirty="0" err="1"/>
              <a:t>mashinalarning</a:t>
            </a:r>
            <a:r>
              <a:rPr lang="ru-RU" sz="2400" dirty="0"/>
              <a:t> </a:t>
            </a:r>
            <a:r>
              <a:rPr lang="ru-RU" sz="2400" dirty="0" err="1"/>
              <a:t>aylanib</a:t>
            </a:r>
            <a:r>
              <a:rPr lang="ru-RU" sz="2400" dirty="0"/>
              <a:t> </a:t>
            </a:r>
            <a:r>
              <a:rPr lang="ru-RU" sz="2400" dirty="0" err="1"/>
              <a:t>turadigan</a:t>
            </a:r>
            <a:r>
              <a:rPr lang="ru-RU" sz="2400" dirty="0"/>
              <a:t> </a:t>
            </a:r>
            <a:r>
              <a:rPr lang="ru-RU" sz="2400" dirty="0" err="1"/>
              <a:t>qismlari</a:t>
            </a:r>
            <a:r>
              <a:rPr lang="ru-RU" sz="2400" dirty="0"/>
              <a:t> </a:t>
            </a:r>
            <a:r>
              <a:rPr lang="ru-RU" sz="2400" dirty="0" err="1"/>
              <a:t>kiyim</a:t>
            </a:r>
            <a:r>
              <a:rPr lang="ru-RU" sz="2400" dirty="0"/>
              <a:t> </a:t>
            </a:r>
            <a:r>
              <a:rPr lang="ru-RU" sz="2400" dirty="0" err="1"/>
              <a:t>yoki</a:t>
            </a:r>
            <a:r>
              <a:rPr lang="ru-RU" sz="2400" dirty="0"/>
              <a:t> </a:t>
            </a:r>
            <a:r>
              <a:rPr lang="ru-RU" sz="2400" dirty="0" err="1"/>
              <a:t>sochni</a:t>
            </a:r>
            <a:r>
              <a:rPr lang="ru-RU" sz="2400" dirty="0"/>
              <a:t> </a:t>
            </a:r>
            <a:r>
              <a:rPr lang="ru-RU" sz="2400" dirty="0" err="1"/>
              <a:t>o‘rab</a:t>
            </a:r>
            <a:r>
              <a:rPr lang="ru-RU" sz="2400" dirty="0"/>
              <a:t> </a:t>
            </a:r>
            <a:r>
              <a:rPr lang="ru-RU" sz="2400" dirty="0" err="1"/>
              <a:t>ketishi</a:t>
            </a:r>
            <a:r>
              <a:rPr lang="ru-RU" sz="2400" dirty="0"/>
              <a:t>, </a:t>
            </a:r>
            <a:r>
              <a:rPr lang="ru-RU" sz="2400" dirty="0" err="1"/>
              <a:t>dazmolda</a:t>
            </a:r>
            <a:r>
              <a:rPr lang="ru-RU" sz="2400" dirty="0"/>
              <a:t> </a:t>
            </a:r>
            <a:r>
              <a:rPr lang="ru-RU" sz="2400" dirty="0" err="1"/>
              <a:t>biror</a:t>
            </a:r>
            <a:r>
              <a:rPr lang="ru-RU" sz="2400" dirty="0"/>
              <a:t> </a:t>
            </a:r>
            <a:r>
              <a:rPr lang="ru-RU" sz="2400" dirty="0" err="1"/>
              <a:t>joy</a:t>
            </a:r>
            <a:r>
              <a:rPr lang="ru-RU" sz="2400" dirty="0"/>
              <a:t> </a:t>
            </a:r>
            <a:r>
              <a:rPr lang="ru-RU" sz="2400" dirty="0" err="1"/>
              <a:t>kuyib</a:t>
            </a:r>
            <a:r>
              <a:rPr lang="ru-RU" sz="2400" dirty="0"/>
              <a:t> </a:t>
            </a:r>
            <a:r>
              <a:rPr lang="ru-RU" sz="2400" dirty="0" err="1"/>
              <a:t>qolishi</a:t>
            </a:r>
            <a:r>
              <a:rPr lang="ru-RU" sz="2400" dirty="0"/>
              <a:t>, </a:t>
            </a:r>
            <a:r>
              <a:rPr lang="ru-RU" sz="2400" dirty="0" err="1"/>
              <a:t>tugma</a:t>
            </a:r>
            <a:r>
              <a:rPr lang="ru-RU" sz="2400" dirty="0"/>
              <a:t> </a:t>
            </a:r>
            <a:r>
              <a:rPr lang="ru-RU" sz="2400" dirty="0" err="1"/>
              <a:t>yoki</a:t>
            </a:r>
            <a:r>
              <a:rPr lang="ru-RU" sz="2400" dirty="0"/>
              <a:t> </a:t>
            </a:r>
            <a:r>
              <a:rPr lang="ru-RU" sz="2400" dirty="0" err="1"/>
              <a:t>igna</a:t>
            </a:r>
            <a:r>
              <a:rPr lang="ru-RU" sz="2400" dirty="0"/>
              <a:t> </a:t>
            </a:r>
            <a:r>
              <a:rPr lang="ru-RU" sz="2400" dirty="0" err="1"/>
              <a:t>parchalari</a:t>
            </a:r>
            <a:r>
              <a:rPr lang="ru-RU" sz="2400" dirty="0"/>
              <a:t> </a:t>
            </a:r>
            <a:r>
              <a:rPr lang="ru-RU" sz="2400" dirty="0" err="1"/>
              <a:t>uchib</a:t>
            </a:r>
            <a:r>
              <a:rPr lang="ru-RU" sz="2400" dirty="0"/>
              <a:t> </a:t>
            </a:r>
            <a:r>
              <a:rPr lang="ru-RU" sz="2400" dirty="0" err="1"/>
              <a:t>yuzga</a:t>
            </a:r>
            <a:r>
              <a:rPr lang="ru-RU" sz="2400" dirty="0"/>
              <a:t> </a:t>
            </a:r>
            <a:r>
              <a:rPr lang="ru-RU" sz="2400" dirty="0" err="1"/>
              <a:t>tegishi</a:t>
            </a:r>
            <a:r>
              <a:rPr lang="ru-RU" sz="2400" dirty="0"/>
              <a:t> </a:t>
            </a:r>
            <a:r>
              <a:rPr lang="ru-RU" sz="2400" dirty="0" err="1"/>
              <a:t>va</a:t>
            </a:r>
            <a:r>
              <a:rPr lang="ru-RU" sz="2400" dirty="0"/>
              <a:t> </a:t>
            </a:r>
            <a:r>
              <a:rPr lang="ru-RU" sz="2400" dirty="0" err="1"/>
              <a:t>hokazo</a:t>
            </a:r>
            <a:r>
              <a:rPr lang="ru-RU" sz="2400" dirty="0"/>
              <a:t> </a:t>
            </a:r>
            <a:r>
              <a:rPr lang="ru-RU" sz="2400" dirty="0" err="1"/>
              <a:t>natijasida</a:t>
            </a:r>
            <a:r>
              <a:rPr lang="ru-RU" sz="2400" dirty="0"/>
              <a:t> </a:t>
            </a:r>
            <a:r>
              <a:rPr lang="ru-RU" sz="2400" dirty="0" err="1"/>
              <a:t>o‘quvchilardan</a:t>
            </a:r>
            <a:r>
              <a:rPr lang="ru-RU" sz="2400" dirty="0"/>
              <a:t> </a:t>
            </a:r>
            <a:r>
              <a:rPr lang="ru-RU" sz="2400" dirty="0" err="1"/>
              <a:t>birontasi</a:t>
            </a:r>
            <a:r>
              <a:rPr lang="ru-RU" sz="2400" dirty="0"/>
              <a:t> </a:t>
            </a:r>
            <a:r>
              <a:rPr lang="ru-RU" sz="2400" dirty="0" err="1"/>
              <a:t>jarohatlanib</a:t>
            </a:r>
            <a:r>
              <a:rPr lang="ru-RU" sz="2400" dirty="0"/>
              <a:t> </a:t>
            </a:r>
            <a:r>
              <a:rPr lang="ru-RU" sz="2400" dirty="0" err="1"/>
              <a:t>qolishi</a:t>
            </a:r>
            <a:r>
              <a:rPr lang="ru-RU" sz="2400" dirty="0"/>
              <a:t> </a:t>
            </a:r>
            <a:r>
              <a:rPr lang="ru-RU" sz="2400" dirty="0" err="1"/>
              <a:t>mumkin</a:t>
            </a:r>
            <a:r>
              <a:rPr lang="ru-RU" sz="2400" dirty="0"/>
              <a:t>. </a:t>
            </a:r>
            <a:r>
              <a:rPr lang="ru-RU" sz="2400" dirty="0" err="1"/>
              <a:t>Texnik</a:t>
            </a:r>
            <a:r>
              <a:rPr lang="ru-RU" sz="2400" dirty="0"/>
              <a:t> </a:t>
            </a:r>
            <a:r>
              <a:rPr lang="ru-RU" sz="2400" dirty="0" err="1"/>
              <a:t>xavfsizlik</a:t>
            </a:r>
            <a:r>
              <a:rPr lang="ru-RU" sz="2400" dirty="0"/>
              <a:t> </a:t>
            </a:r>
            <a:r>
              <a:rPr lang="ru-RU" sz="2400" dirty="0" err="1"/>
              <a:t>qoidalari</a:t>
            </a:r>
            <a:r>
              <a:rPr lang="ru-RU" sz="2400" dirty="0"/>
              <a:t> </a:t>
            </a:r>
            <a:r>
              <a:rPr lang="ru-RU" sz="2400" dirty="0" err="1"/>
              <a:t>shunday</a:t>
            </a:r>
            <a:r>
              <a:rPr lang="ru-RU" sz="2400" dirty="0"/>
              <a:t> </a:t>
            </a:r>
            <a:r>
              <a:rPr lang="ru-RU" sz="2400" dirty="0" err="1"/>
              <a:t>noxushliklar</a:t>
            </a:r>
            <a:r>
              <a:rPr lang="ru-RU" sz="2400" dirty="0"/>
              <a:t> </a:t>
            </a:r>
            <a:r>
              <a:rPr lang="ru-RU" sz="2400" dirty="0" err="1"/>
              <a:t>yoki</a:t>
            </a:r>
            <a:r>
              <a:rPr lang="ru-RU" sz="2400" dirty="0"/>
              <a:t> </a:t>
            </a:r>
            <a:r>
              <a:rPr lang="ru-RU" sz="2400" dirty="0" err="1"/>
              <a:t>baxtsiz</a:t>
            </a:r>
            <a:r>
              <a:rPr lang="ru-RU" sz="2400" dirty="0"/>
              <a:t> </a:t>
            </a:r>
            <a:r>
              <a:rPr lang="ru-RU" sz="2400" dirty="0" err="1"/>
              <a:t>hodisalarning</a:t>
            </a:r>
            <a:r>
              <a:rPr lang="ru-RU" sz="2400" dirty="0"/>
              <a:t> </a:t>
            </a:r>
            <a:r>
              <a:rPr lang="ru-RU" sz="2400" dirty="0" err="1"/>
              <a:t>oldini</a:t>
            </a:r>
            <a:r>
              <a:rPr lang="ru-RU" sz="2400" dirty="0"/>
              <a:t> </a:t>
            </a:r>
            <a:r>
              <a:rPr lang="ru-RU" sz="2400" dirty="0" err="1"/>
              <a:t>olishga</a:t>
            </a:r>
            <a:r>
              <a:rPr lang="ru-RU" sz="2400" dirty="0"/>
              <a:t> </a:t>
            </a:r>
            <a:r>
              <a:rPr lang="ru-RU" sz="2400" dirty="0" err="1"/>
              <a:t>xizmat</a:t>
            </a:r>
            <a:r>
              <a:rPr lang="ru-RU" sz="2400" dirty="0"/>
              <a:t> </a:t>
            </a:r>
            <a:r>
              <a:rPr lang="ru-RU" sz="2400" dirty="0" err="1"/>
              <a:t>qiladi</a:t>
            </a:r>
            <a:r>
              <a:rPr lang="ru-RU" sz="2400" dirty="0"/>
              <a:t>. </a:t>
            </a:r>
            <a:r>
              <a:rPr lang="en-US" sz="2400" dirty="0" err="1"/>
              <a:t>Tikuvchilikni</a:t>
            </a:r>
            <a:r>
              <a:rPr lang="en-US" sz="2400" dirty="0"/>
              <a:t> </a:t>
            </a:r>
            <a:r>
              <a:rPr lang="en-US" sz="2400" dirty="0" err="1"/>
              <a:t>o‘rganuvchilar</a:t>
            </a:r>
            <a:r>
              <a:rPr lang="en-US" sz="2400" dirty="0"/>
              <a:t> </a:t>
            </a:r>
            <a:r>
              <a:rPr lang="en-US" sz="2400" dirty="0" err="1"/>
              <a:t>uchun</a:t>
            </a:r>
            <a:r>
              <a:rPr lang="en-US" sz="2400" dirty="0"/>
              <a:t> </a:t>
            </a:r>
            <a:r>
              <a:rPr lang="en-US" sz="2400" dirty="0" err="1"/>
              <a:t>bu</a:t>
            </a:r>
            <a:r>
              <a:rPr lang="en-US" sz="2400" dirty="0"/>
              <a:t> </a:t>
            </a:r>
            <a:r>
              <a:rPr lang="en-US" sz="2400" dirty="0" err="1"/>
              <a:t>qoidalar</a:t>
            </a:r>
            <a:r>
              <a:rPr lang="en-US" sz="2400" dirty="0"/>
              <a:t> </a:t>
            </a:r>
            <a:r>
              <a:rPr lang="en-US" sz="2400" dirty="0" err="1"/>
              <a:t>asosan</a:t>
            </a:r>
            <a:r>
              <a:rPr lang="en-US" sz="2400" dirty="0"/>
              <a:t> </a:t>
            </a:r>
            <a:r>
              <a:rPr lang="en-US" sz="2400" dirty="0" err="1"/>
              <a:t>ikki</a:t>
            </a:r>
            <a:r>
              <a:rPr lang="en-US" sz="2400" dirty="0"/>
              <a:t> </a:t>
            </a:r>
            <a:r>
              <a:rPr lang="en-US" sz="2400" dirty="0" err="1"/>
              <a:t>guruhga</a:t>
            </a:r>
            <a:r>
              <a:rPr lang="en-US" sz="2400" dirty="0"/>
              <a:t> </a:t>
            </a:r>
            <a:r>
              <a:rPr lang="en-US" sz="2400" dirty="0" err="1"/>
              <a:t>bo‘linadi</a:t>
            </a:r>
            <a:r>
              <a:rPr lang="en-US" sz="2400" dirty="0"/>
              <a:t>: </a:t>
            </a:r>
            <a:endParaRPr lang="ru-RU" sz="2400" dirty="0"/>
          </a:p>
          <a:p>
            <a:endParaRPr lang="ru-RU" sz="2400" dirty="0"/>
          </a:p>
        </p:txBody>
      </p:sp>
    </p:spTree>
    <p:extLst>
      <p:ext uri="{BB962C8B-B14F-4D97-AF65-F5344CB8AC3E}">
        <p14:creationId xmlns:p14="http://schemas.microsoft.com/office/powerpoint/2010/main" val="116412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193" y="729657"/>
            <a:ext cx="11029616" cy="6308452"/>
          </a:xfrm>
        </p:spPr>
        <p:txBody>
          <a:bodyPr>
            <a:normAutofit fontScale="90000"/>
          </a:bodyPr>
          <a:lstStyle/>
          <a:p>
            <a:r>
              <a:rPr lang="en-US" dirty="0"/>
              <a:t>1. </a:t>
            </a:r>
            <a:r>
              <a:rPr lang="en-US" dirty="0" err="1"/>
              <a:t>Qo‘l</a:t>
            </a:r>
            <a:r>
              <a:rPr lang="en-US" dirty="0"/>
              <a:t> </a:t>
            </a:r>
            <a:r>
              <a:rPr lang="en-US" dirty="0" err="1"/>
              <a:t>va</a:t>
            </a:r>
            <a:r>
              <a:rPr lang="en-US" dirty="0"/>
              <a:t> </a:t>
            </a:r>
            <a:r>
              <a:rPr lang="en-US" dirty="0" err="1"/>
              <a:t>mashina</a:t>
            </a:r>
            <a:r>
              <a:rPr lang="en-US" dirty="0"/>
              <a:t> </a:t>
            </a:r>
            <a:r>
              <a:rPr lang="en-US" dirty="0" err="1"/>
              <a:t>ishlarida</a:t>
            </a:r>
            <a:r>
              <a:rPr lang="en-US" dirty="0"/>
              <a:t> </a:t>
            </a:r>
            <a:r>
              <a:rPr lang="en-US" dirty="0" err="1"/>
              <a:t>ishlovchilar</a:t>
            </a:r>
            <a:r>
              <a:rPr lang="en-US" dirty="0"/>
              <a:t> </a:t>
            </a:r>
            <a:r>
              <a:rPr lang="en-US" dirty="0" err="1"/>
              <a:t>quyidagilarga</a:t>
            </a:r>
            <a:r>
              <a:rPr lang="en-US" dirty="0"/>
              <a:t> </a:t>
            </a:r>
            <a:r>
              <a:rPr lang="en-US" dirty="0" err="1"/>
              <a:t>rioya</a:t>
            </a:r>
            <a:r>
              <a:rPr lang="en-US" dirty="0"/>
              <a:t> </a:t>
            </a:r>
            <a:r>
              <a:rPr lang="en-US" dirty="0" smtClean="0"/>
              <a:t/>
            </a:r>
            <a:br>
              <a:rPr lang="en-US" dirty="0" smtClean="0"/>
            </a:br>
            <a:r>
              <a:rPr lang="en-US" dirty="0"/>
              <a:t/>
            </a:r>
            <a:br>
              <a:rPr lang="en-US" dirty="0"/>
            </a:br>
            <a:r>
              <a:rPr lang="en-US" dirty="0" err="1" smtClean="0">
                <a:solidFill>
                  <a:schemeClr val="accent1">
                    <a:lumMod val="90000"/>
                    <a:lumOff val="10000"/>
                  </a:schemeClr>
                </a:solidFill>
              </a:rPr>
              <a:t>qilishi</a:t>
            </a:r>
            <a:r>
              <a:rPr lang="en-US" dirty="0" smtClean="0">
                <a:solidFill>
                  <a:schemeClr val="accent1">
                    <a:lumMod val="90000"/>
                    <a:lumOff val="10000"/>
                  </a:schemeClr>
                </a:solidFill>
              </a:rPr>
              <a:t> </a:t>
            </a:r>
            <a:r>
              <a:rPr lang="en-US" dirty="0" err="1">
                <a:solidFill>
                  <a:schemeClr val="accent1">
                    <a:lumMod val="90000"/>
                    <a:lumOff val="10000"/>
                  </a:schemeClr>
                </a:solidFill>
              </a:rPr>
              <a:t>kerak</a:t>
            </a:r>
            <a:r>
              <a:rPr lang="en-US" dirty="0">
                <a:solidFill>
                  <a:schemeClr val="accent1">
                    <a:lumMod val="90000"/>
                    <a:lumOff val="10000"/>
                  </a:schemeClr>
                </a:solidFill>
              </a:rPr>
              <a:t>: </a:t>
            </a:r>
            <a:r>
              <a:rPr lang="ru-RU" dirty="0">
                <a:solidFill>
                  <a:schemeClr val="accent1">
                    <a:lumMod val="90000"/>
                    <a:lumOff val="10000"/>
                  </a:schemeClr>
                </a:solidFill>
              </a:rPr>
              <a:t/>
            </a:r>
            <a:br>
              <a:rPr lang="ru-RU" dirty="0">
                <a:solidFill>
                  <a:schemeClr val="accent1">
                    <a:lumMod val="90000"/>
                    <a:lumOff val="10000"/>
                  </a:schemeClr>
                </a:solidFill>
              </a:rPr>
            </a:br>
            <a:r>
              <a:rPr lang="en-US" dirty="0">
                <a:solidFill>
                  <a:schemeClr val="accent1">
                    <a:lumMod val="90000"/>
                    <a:lumOff val="10000"/>
                  </a:schemeClr>
                </a:solidFill>
              </a:rPr>
              <a:t>- </a:t>
            </a:r>
            <a:r>
              <a:rPr lang="en-US" dirty="0" err="1">
                <a:solidFill>
                  <a:schemeClr val="accent1">
                    <a:lumMod val="90000"/>
                    <a:lumOff val="10000"/>
                  </a:schemeClr>
                </a:solidFill>
              </a:rPr>
              <a:t>mashinalar</a:t>
            </a:r>
            <a:r>
              <a:rPr lang="en-US" dirty="0">
                <a:solidFill>
                  <a:schemeClr val="accent1">
                    <a:lumMod val="90000"/>
                    <a:lumOff val="10000"/>
                  </a:schemeClr>
                </a:solidFill>
              </a:rPr>
              <a:t>, </a:t>
            </a:r>
            <a:r>
              <a:rPr lang="en-US" dirty="0" err="1">
                <a:solidFill>
                  <a:schemeClr val="accent1">
                    <a:lumMod val="90000"/>
                    <a:lumOff val="10000"/>
                  </a:schemeClr>
                </a:solidFill>
              </a:rPr>
              <a:t>asbob</a:t>
            </a:r>
            <a:r>
              <a:rPr lang="en-US" dirty="0">
                <a:solidFill>
                  <a:schemeClr val="accent1">
                    <a:lumMod val="90000"/>
                    <a:lumOff val="10000"/>
                  </a:schemeClr>
                </a:solidFill>
              </a:rPr>
              <a:t> </a:t>
            </a:r>
            <a:r>
              <a:rPr lang="en-US" dirty="0" err="1">
                <a:solidFill>
                  <a:schemeClr val="accent1">
                    <a:lumMod val="90000"/>
                    <a:lumOff val="10000"/>
                  </a:schemeClr>
                </a:solidFill>
              </a:rPr>
              <a:t>va</a:t>
            </a:r>
            <a:r>
              <a:rPr lang="en-US" dirty="0">
                <a:solidFill>
                  <a:schemeClr val="accent1">
                    <a:lumMod val="90000"/>
                    <a:lumOff val="10000"/>
                  </a:schemeClr>
                </a:solidFill>
              </a:rPr>
              <a:t> </a:t>
            </a:r>
            <a:r>
              <a:rPr lang="en-US" dirty="0" err="1">
                <a:solidFill>
                  <a:schemeClr val="accent1">
                    <a:lumMod val="90000"/>
                    <a:lumOff val="10000"/>
                  </a:schemeClr>
                </a:solidFill>
              </a:rPr>
              <a:t>moslamalarning</a:t>
            </a:r>
            <a:r>
              <a:rPr lang="en-US" dirty="0">
                <a:solidFill>
                  <a:schemeClr val="accent1">
                    <a:lumMod val="90000"/>
                    <a:lumOff val="10000"/>
                  </a:schemeClr>
                </a:solidFill>
              </a:rPr>
              <a:t> </a:t>
            </a:r>
            <a:r>
              <a:rPr lang="en-US" dirty="0" err="1">
                <a:solidFill>
                  <a:schemeClr val="accent1">
                    <a:lumMod val="90000"/>
                    <a:lumOff val="10000"/>
                  </a:schemeClr>
                </a:solidFill>
              </a:rPr>
              <a:t>ishga</a:t>
            </a:r>
            <a:r>
              <a:rPr lang="en-US" dirty="0">
                <a:solidFill>
                  <a:schemeClr val="accent1">
                    <a:lumMod val="90000"/>
                    <a:lumOff val="10000"/>
                  </a:schemeClr>
                </a:solidFill>
              </a:rPr>
              <a:t> </a:t>
            </a:r>
            <a:r>
              <a:rPr lang="en-US" dirty="0" err="1">
                <a:solidFill>
                  <a:schemeClr val="accent1">
                    <a:lumMod val="90000"/>
                    <a:lumOff val="10000"/>
                  </a:schemeClr>
                </a:solidFill>
              </a:rPr>
              <a:t>yaroqliligi</a:t>
            </a:r>
            <a:r>
              <a:rPr lang="en-US" dirty="0">
                <a:solidFill>
                  <a:schemeClr val="accent1">
                    <a:lumMod val="90000"/>
                    <a:lumOff val="10000"/>
                  </a:schemeClr>
                </a:solidFill>
              </a:rPr>
              <a:t> </a:t>
            </a:r>
            <a:r>
              <a:rPr lang="en-US" dirty="0" err="1">
                <a:solidFill>
                  <a:schemeClr val="accent1">
                    <a:lumMod val="90000"/>
                    <a:lumOff val="10000"/>
                  </a:schemeClr>
                </a:solidFill>
              </a:rPr>
              <a:t>tekshirib</a:t>
            </a:r>
            <a:r>
              <a:rPr lang="en-US" dirty="0">
                <a:solidFill>
                  <a:schemeClr val="accent1">
                    <a:lumMod val="90000"/>
                    <a:lumOff val="10000"/>
                  </a:schemeClr>
                </a:solidFill>
              </a:rPr>
              <a:t> </a:t>
            </a:r>
            <a:r>
              <a:rPr lang="en-US" dirty="0" err="1">
                <a:solidFill>
                  <a:schemeClr val="accent1">
                    <a:lumMod val="90000"/>
                    <a:lumOff val="10000"/>
                  </a:schemeClr>
                </a:solidFill>
              </a:rPr>
              <a:t>turiladi</a:t>
            </a:r>
            <a:r>
              <a:rPr lang="en-US" dirty="0">
                <a:solidFill>
                  <a:schemeClr val="accent1">
                    <a:lumMod val="90000"/>
                    <a:lumOff val="10000"/>
                  </a:schemeClr>
                </a:solidFill>
              </a:rPr>
              <a:t>. </a:t>
            </a:r>
            <a:r>
              <a:rPr lang="en-US" dirty="0" err="1">
                <a:solidFill>
                  <a:schemeClr val="accent1">
                    <a:lumMod val="90000"/>
                    <a:lumOff val="10000"/>
                  </a:schemeClr>
                </a:solidFill>
              </a:rPr>
              <a:t>Ish</a:t>
            </a:r>
            <a:r>
              <a:rPr lang="en-US" dirty="0">
                <a:solidFill>
                  <a:schemeClr val="accent1">
                    <a:lumMod val="90000"/>
                    <a:lumOff val="10000"/>
                  </a:schemeClr>
                </a:solidFill>
              </a:rPr>
              <a:t> </a:t>
            </a:r>
            <a:r>
              <a:rPr lang="en-US" dirty="0" err="1">
                <a:solidFill>
                  <a:schemeClr val="accent1">
                    <a:lumMod val="90000"/>
                    <a:lumOff val="10000"/>
                  </a:schemeClr>
                </a:solidFill>
              </a:rPr>
              <a:t>boshlashdan</a:t>
            </a:r>
            <a:r>
              <a:rPr lang="en-US" dirty="0">
                <a:solidFill>
                  <a:schemeClr val="accent1">
                    <a:lumMod val="90000"/>
                    <a:lumOff val="10000"/>
                  </a:schemeClr>
                </a:solidFill>
              </a:rPr>
              <a:t> </a:t>
            </a:r>
            <a:r>
              <a:rPr lang="en-US" dirty="0" err="1">
                <a:solidFill>
                  <a:schemeClr val="accent1">
                    <a:lumMod val="90000"/>
                    <a:lumOff val="10000"/>
                  </a:schemeClr>
                </a:solidFill>
              </a:rPr>
              <a:t>oldin</a:t>
            </a:r>
            <a:r>
              <a:rPr lang="en-US" dirty="0">
                <a:solidFill>
                  <a:schemeClr val="accent1">
                    <a:lumMod val="90000"/>
                    <a:lumOff val="10000"/>
                  </a:schemeClr>
                </a:solidFill>
              </a:rPr>
              <a:t> </a:t>
            </a:r>
            <a:r>
              <a:rPr lang="en-US" dirty="0" err="1">
                <a:solidFill>
                  <a:schemeClr val="accent1">
                    <a:lumMod val="90000"/>
                    <a:lumOff val="10000"/>
                  </a:schemeClr>
                </a:solidFill>
              </a:rPr>
              <a:t>ish</a:t>
            </a:r>
            <a:r>
              <a:rPr lang="en-US" dirty="0">
                <a:solidFill>
                  <a:schemeClr val="accent1">
                    <a:lumMod val="90000"/>
                    <a:lumOff val="10000"/>
                  </a:schemeClr>
                </a:solidFill>
              </a:rPr>
              <a:t> </a:t>
            </a:r>
            <a:r>
              <a:rPr lang="en-US" dirty="0" err="1">
                <a:solidFill>
                  <a:schemeClr val="accent1">
                    <a:lumMod val="90000"/>
                    <a:lumOff val="10000"/>
                  </a:schemeClr>
                </a:solidFill>
              </a:rPr>
              <a:t>o‘rni</a:t>
            </a:r>
            <a:r>
              <a:rPr lang="en-US" dirty="0">
                <a:solidFill>
                  <a:schemeClr val="accent1">
                    <a:lumMod val="90000"/>
                    <a:lumOff val="10000"/>
                  </a:schemeClr>
                </a:solidFill>
              </a:rPr>
              <a:t> </a:t>
            </a:r>
            <a:r>
              <a:rPr lang="en-US" dirty="0" err="1">
                <a:solidFill>
                  <a:schemeClr val="accent1">
                    <a:lumMod val="90000"/>
                    <a:lumOff val="10000"/>
                  </a:schemeClr>
                </a:solidFill>
              </a:rPr>
              <a:t>saranjomlanib</a:t>
            </a:r>
            <a:r>
              <a:rPr lang="en-US" dirty="0">
                <a:solidFill>
                  <a:schemeClr val="accent1">
                    <a:lumMod val="90000"/>
                    <a:lumOff val="10000"/>
                  </a:schemeClr>
                </a:solidFill>
              </a:rPr>
              <a:t> </a:t>
            </a:r>
            <a:r>
              <a:rPr lang="en-US" dirty="0" err="1">
                <a:solidFill>
                  <a:schemeClr val="accent1">
                    <a:lumMod val="90000"/>
                    <a:lumOff val="10000"/>
                  </a:schemeClr>
                </a:solidFill>
              </a:rPr>
              <a:t>olinadi</a:t>
            </a:r>
            <a:r>
              <a:rPr lang="en-US" dirty="0">
                <a:solidFill>
                  <a:schemeClr val="accent1">
                    <a:lumMod val="90000"/>
                    <a:lumOff val="10000"/>
                  </a:schemeClr>
                </a:solidFill>
              </a:rPr>
              <a:t>, </a:t>
            </a:r>
            <a:r>
              <a:rPr lang="en-US" dirty="0" err="1">
                <a:solidFill>
                  <a:schemeClr val="accent1">
                    <a:lumMod val="90000"/>
                    <a:lumOff val="10000"/>
                  </a:schemeClr>
                </a:solidFill>
              </a:rPr>
              <a:t>mashinada</a:t>
            </a:r>
            <a:r>
              <a:rPr lang="en-US" dirty="0">
                <a:solidFill>
                  <a:schemeClr val="accent1">
                    <a:lumMod val="90000"/>
                    <a:lumOff val="10000"/>
                  </a:schemeClr>
                </a:solidFill>
              </a:rPr>
              <a:t> </a:t>
            </a:r>
            <a:r>
              <a:rPr lang="en-US" dirty="0" err="1">
                <a:solidFill>
                  <a:schemeClr val="accent1">
                    <a:lumMod val="90000"/>
                    <a:lumOff val="10000"/>
                  </a:schemeClr>
                </a:solidFill>
              </a:rPr>
              <a:t>barmoqqa</a:t>
            </a:r>
            <a:r>
              <a:rPr lang="en-US" dirty="0">
                <a:solidFill>
                  <a:schemeClr val="accent1">
                    <a:lumMod val="90000"/>
                    <a:lumOff val="10000"/>
                  </a:schemeClr>
                </a:solidFill>
              </a:rPr>
              <a:t> </a:t>
            </a:r>
            <a:r>
              <a:rPr lang="en-US" dirty="0" err="1">
                <a:solidFill>
                  <a:schemeClr val="accent1">
                    <a:lumMod val="90000"/>
                    <a:lumOff val="10000"/>
                  </a:schemeClr>
                </a:solidFill>
              </a:rPr>
              <a:t>igna</a:t>
            </a:r>
            <a:r>
              <a:rPr lang="en-US" dirty="0">
                <a:solidFill>
                  <a:schemeClr val="accent1">
                    <a:lumMod val="90000"/>
                    <a:lumOff val="10000"/>
                  </a:schemeClr>
                </a:solidFill>
              </a:rPr>
              <a:t> </a:t>
            </a:r>
            <a:r>
              <a:rPr lang="en-US" dirty="0" err="1">
                <a:solidFill>
                  <a:schemeClr val="accent1">
                    <a:lumMod val="90000"/>
                    <a:lumOff val="10000"/>
                  </a:schemeClr>
                </a:solidFill>
              </a:rPr>
              <a:t>kirib</a:t>
            </a:r>
            <a:r>
              <a:rPr lang="en-US" dirty="0">
                <a:solidFill>
                  <a:schemeClr val="accent1">
                    <a:lumMod val="90000"/>
                    <a:lumOff val="10000"/>
                  </a:schemeClr>
                </a:solidFill>
              </a:rPr>
              <a:t> </a:t>
            </a:r>
            <a:r>
              <a:rPr lang="en-US" dirty="0" err="1">
                <a:solidFill>
                  <a:schemeClr val="accent1">
                    <a:lumMod val="90000"/>
                    <a:lumOff val="10000"/>
                  </a:schemeClr>
                </a:solidFill>
              </a:rPr>
              <a:t>ketishining</a:t>
            </a:r>
            <a:r>
              <a:rPr lang="en-US" dirty="0">
                <a:solidFill>
                  <a:schemeClr val="accent1">
                    <a:lumMod val="90000"/>
                    <a:lumOff val="10000"/>
                  </a:schemeClr>
                </a:solidFill>
              </a:rPr>
              <a:t> </a:t>
            </a:r>
            <a:r>
              <a:rPr lang="en-US" dirty="0" err="1">
                <a:solidFill>
                  <a:schemeClr val="accent1">
                    <a:lumMod val="90000"/>
                    <a:lumOff val="10000"/>
                  </a:schemeClr>
                </a:solidFill>
              </a:rPr>
              <a:t>oldini</a:t>
            </a:r>
            <a:r>
              <a:rPr lang="en-US" dirty="0">
                <a:solidFill>
                  <a:schemeClr val="accent1">
                    <a:lumMod val="90000"/>
                    <a:lumOff val="10000"/>
                  </a:schemeClr>
                </a:solidFill>
              </a:rPr>
              <a:t> </a:t>
            </a:r>
            <a:r>
              <a:rPr lang="en-US" dirty="0" err="1">
                <a:solidFill>
                  <a:schemeClr val="accent1">
                    <a:lumMod val="90000"/>
                    <a:lumOff val="10000"/>
                  </a:schemeClr>
                </a:solidFill>
              </a:rPr>
              <a:t>oladigan</a:t>
            </a:r>
            <a:r>
              <a:rPr lang="en-US" dirty="0">
                <a:solidFill>
                  <a:schemeClr val="accent1">
                    <a:lumMod val="90000"/>
                    <a:lumOff val="10000"/>
                  </a:schemeClr>
                </a:solidFill>
              </a:rPr>
              <a:t> </a:t>
            </a:r>
            <a:r>
              <a:rPr lang="en-US" dirty="0" err="1">
                <a:solidFill>
                  <a:schemeClr val="accent1">
                    <a:lumMod val="90000"/>
                    <a:lumOff val="10000"/>
                  </a:schemeClr>
                </a:solidFill>
              </a:rPr>
              <a:t>saqlagich</a:t>
            </a:r>
            <a:r>
              <a:rPr lang="en-US" dirty="0">
                <a:solidFill>
                  <a:schemeClr val="accent1">
                    <a:lumMod val="90000"/>
                    <a:lumOff val="10000"/>
                  </a:schemeClr>
                </a:solidFill>
              </a:rPr>
              <a:t>, </a:t>
            </a:r>
            <a:r>
              <a:rPr lang="en-US" dirty="0" err="1">
                <a:solidFill>
                  <a:schemeClr val="accent1">
                    <a:lumMod val="90000"/>
                    <a:lumOff val="10000"/>
                  </a:schemeClr>
                </a:solidFill>
              </a:rPr>
              <a:t>yuritgich</a:t>
            </a:r>
            <a:r>
              <a:rPr lang="en-US" dirty="0">
                <a:solidFill>
                  <a:schemeClr val="accent1">
                    <a:lumMod val="90000"/>
                    <a:lumOff val="10000"/>
                  </a:schemeClr>
                </a:solidFill>
              </a:rPr>
              <a:t> </a:t>
            </a:r>
            <a:r>
              <a:rPr lang="en-US" dirty="0" err="1">
                <a:solidFill>
                  <a:schemeClr val="accent1">
                    <a:lumMod val="90000"/>
                    <a:lumOff val="10000"/>
                  </a:schemeClr>
                </a:solidFill>
              </a:rPr>
              <a:t>tasma</a:t>
            </a:r>
            <a:r>
              <a:rPr lang="en-US" dirty="0">
                <a:solidFill>
                  <a:schemeClr val="accent1">
                    <a:lumMod val="90000"/>
                    <a:lumOff val="10000"/>
                  </a:schemeClr>
                </a:solidFill>
              </a:rPr>
              <a:t> </a:t>
            </a:r>
            <a:r>
              <a:rPr lang="en-US" dirty="0" err="1">
                <a:solidFill>
                  <a:schemeClr val="accent1">
                    <a:lumMod val="90000"/>
                    <a:lumOff val="10000"/>
                  </a:schemeClr>
                </a:solidFill>
              </a:rPr>
              <a:t>to‘sig‘i</a:t>
            </a:r>
            <a:r>
              <a:rPr lang="en-US" dirty="0">
                <a:solidFill>
                  <a:schemeClr val="accent1">
                    <a:lumMod val="90000"/>
                    <a:lumOff val="10000"/>
                  </a:schemeClr>
                </a:solidFill>
              </a:rPr>
              <a:t>, </a:t>
            </a:r>
            <a:r>
              <a:rPr lang="en-US" dirty="0" err="1">
                <a:solidFill>
                  <a:schemeClr val="accent1">
                    <a:lumMod val="90000"/>
                    <a:lumOff val="10000"/>
                  </a:schemeClr>
                </a:solidFill>
              </a:rPr>
              <a:t>mashinani</a:t>
            </a:r>
            <a:r>
              <a:rPr lang="en-US" dirty="0">
                <a:solidFill>
                  <a:schemeClr val="accent1">
                    <a:lumMod val="90000"/>
                    <a:lumOff val="10000"/>
                  </a:schemeClr>
                </a:solidFill>
              </a:rPr>
              <a:t> </a:t>
            </a:r>
            <a:r>
              <a:rPr lang="en-US" dirty="0" err="1">
                <a:solidFill>
                  <a:schemeClr val="accent1">
                    <a:lumMod val="90000"/>
                    <a:lumOff val="10000"/>
                  </a:schemeClr>
                </a:solidFill>
              </a:rPr>
              <a:t>ishga</a:t>
            </a:r>
            <a:r>
              <a:rPr lang="en-US" dirty="0">
                <a:solidFill>
                  <a:schemeClr val="accent1">
                    <a:lumMod val="90000"/>
                    <a:lumOff val="10000"/>
                  </a:schemeClr>
                </a:solidFill>
              </a:rPr>
              <a:t> </a:t>
            </a:r>
            <a:r>
              <a:rPr lang="en-US" dirty="0" err="1">
                <a:solidFill>
                  <a:schemeClr val="accent1">
                    <a:lumMod val="90000"/>
                    <a:lumOff val="10000"/>
                  </a:schemeClr>
                </a:solidFill>
              </a:rPr>
              <a:t>tushirish</a:t>
            </a:r>
            <a:r>
              <a:rPr lang="en-US" dirty="0">
                <a:solidFill>
                  <a:schemeClr val="accent1">
                    <a:lumMod val="90000"/>
                    <a:lumOff val="10000"/>
                  </a:schemeClr>
                </a:solidFill>
              </a:rPr>
              <a:t> </a:t>
            </a:r>
            <a:r>
              <a:rPr lang="en-US" dirty="0" err="1">
                <a:solidFill>
                  <a:schemeClr val="accent1">
                    <a:lumMod val="90000"/>
                    <a:lumOff val="10000"/>
                  </a:schemeClr>
                </a:solidFill>
              </a:rPr>
              <a:t>joylarida</a:t>
            </a:r>
            <a:r>
              <a:rPr lang="en-US" dirty="0">
                <a:solidFill>
                  <a:schemeClr val="accent1">
                    <a:lumMod val="90000"/>
                    <a:lumOff val="10000"/>
                  </a:schemeClr>
                </a:solidFill>
              </a:rPr>
              <a:t> </a:t>
            </a:r>
            <a:r>
              <a:rPr lang="en-US" dirty="0" err="1">
                <a:solidFill>
                  <a:schemeClr val="accent1">
                    <a:lumMod val="90000"/>
                    <a:lumOff val="10000"/>
                  </a:schemeClr>
                </a:solidFill>
              </a:rPr>
              <a:t>izolatsiya</a:t>
            </a:r>
            <a:r>
              <a:rPr lang="en-US" dirty="0">
                <a:solidFill>
                  <a:schemeClr val="accent1">
                    <a:lumMod val="90000"/>
                    <a:lumOff val="10000"/>
                  </a:schemeClr>
                </a:solidFill>
              </a:rPr>
              <a:t> </a:t>
            </a:r>
            <a:r>
              <a:rPr lang="en-US" dirty="0" err="1">
                <a:solidFill>
                  <a:schemeClr val="accent1">
                    <a:lumMod val="90000"/>
                    <a:lumOff val="10000"/>
                  </a:schemeClr>
                </a:solidFill>
              </a:rPr>
              <a:t>g‘iloflari</a:t>
            </a:r>
            <a:r>
              <a:rPr lang="en-US" dirty="0">
                <a:solidFill>
                  <a:schemeClr val="accent1">
                    <a:lumMod val="90000"/>
                    <a:lumOff val="10000"/>
                  </a:schemeClr>
                </a:solidFill>
              </a:rPr>
              <a:t> </a:t>
            </a:r>
            <a:r>
              <a:rPr lang="en-US" dirty="0" err="1">
                <a:solidFill>
                  <a:schemeClr val="accent1">
                    <a:lumMod val="90000"/>
                    <a:lumOff val="10000"/>
                  </a:schemeClr>
                </a:solidFill>
              </a:rPr>
              <a:t>bor-yo‘qligi</a:t>
            </a:r>
            <a:r>
              <a:rPr lang="en-US" dirty="0">
                <a:solidFill>
                  <a:schemeClr val="accent1">
                    <a:lumMod val="90000"/>
                    <a:lumOff val="10000"/>
                  </a:schemeClr>
                </a:solidFill>
              </a:rPr>
              <a:t> </a:t>
            </a:r>
            <a:r>
              <a:rPr lang="en-US" dirty="0" err="1">
                <a:solidFill>
                  <a:schemeClr val="accent1">
                    <a:lumMod val="90000"/>
                    <a:lumOff val="10000"/>
                  </a:schemeClr>
                </a:solidFill>
              </a:rPr>
              <a:t>tekshiriladi</a:t>
            </a:r>
            <a:r>
              <a:rPr lang="en-US" dirty="0">
                <a:solidFill>
                  <a:schemeClr val="accent1">
                    <a:lumMod val="90000"/>
                    <a:lumOff val="10000"/>
                  </a:schemeClr>
                </a:solidFill>
              </a:rPr>
              <a:t> </a:t>
            </a:r>
            <a:r>
              <a:rPr lang="en-US" dirty="0" err="1">
                <a:solidFill>
                  <a:schemeClr val="accent1">
                    <a:lumMod val="90000"/>
                    <a:lumOff val="10000"/>
                  </a:schemeClr>
                </a:solidFill>
              </a:rPr>
              <a:t>va</a:t>
            </a:r>
            <a:r>
              <a:rPr lang="en-US" dirty="0">
                <a:solidFill>
                  <a:schemeClr val="accent1">
                    <a:lumMod val="90000"/>
                    <a:lumOff val="10000"/>
                  </a:schemeClr>
                </a:solidFill>
              </a:rPr>
              <a:t> </a:t>
            </a:r>
            <a:r>
              <a:rPr lang="en-US" dirty="0" err="1">
                <a:solidFill>
                  <a:schemeClr val="accent1">
                    <a:lumMod val="90000"/>
                    <a:lumOff val="10000"/>
                  </a:schemeClr>
                </a:solidFill>
              </a:rPr>
              <a:t>hokazo</a:t>
            </a:r>
            <a:r>
              <a:rPr lang="en-US" dirty="0">
                <a:solidFill>
                  <a:schemeClr val="accent1">
                    <a:lumMod val="90000"/>
                    <a:lumOff val="10000"/>
                  </a:schemeClr>
                </a:solidFill>
              </a:rPr>
              <a:t>; </a:t>
            </a:r>
            <a:r>
              <a:rPr lang="ru-RU" dirty="0">
                <a:solidFill>
                  <a:schemeClr val="accent1">
                    <a:lumMod val="90000"/>
                    <a:lumOff val="10000"/>
                  </a:schemeClr>
                </a:solidFill>
              </a:rPr>
              <a:t/>
            </a:r>
            <a:br>
              <a:rPr lang="ru-RU" dirty="0">
                <a:solidFill>
                  <a:schemeClr val="accent1">
                    <a:lumMod val="90000"/>
                    <a:lumOff val="10000"/>
                  </a:schemeClr>
                </a:solidFill>
              </a:rPr>
            </a:br>
            <a:r>
              <a:rPr lang="en-US" dirty="0">
                <a:solidFill>
                  <a:schemeClr val="accent1">
                    <a:lumMod val="90000"/>
                    <a:lumOff val="10000"/>
                  </a:schemeClr>
                </a:solidFill>
              </a:rPr>
              <a:t>- </a:t>
            </a:r>
            <a:r>
              <a:rPr lang="en-US" dirty="0" err="1">
                <a:solidFill>
                  <a:schemeClr val="accent1">
                    <a:lumMod val="90000"/>
                    <a:lumOff val="10000"/>
                  </a:schemeClr>
                </a:solidFill>
              </a:rPr>
              <a:t>elektr</a:t>
            </a:r>
            <a:r>
              <a:rPr lang="en-US" dirty="0">
                <a:solidFill>
                  <a:schemeClr val="accent1">
                    <a:lumMod val="90000"/>
                    <a:lumOff val="10000"/>
                  </a:schemeClr>
                </a:solidFill>
              </a:rPr>
              <a:t> </a:t>
            </a:r>
            <a:r>
              <a:rPr lang="en-US" dirty="0" err="1">
                <a:solidFill>
                  <a:schemeClr val="accent1">
                    <a:lumMod val="90000"/>
                    <a:lumOff val="10000"/>
                  </a:schemeClr>
                </a:solidFill>
              </a:rPr>
              <a:t>simlariga</a:t>
            </a:r>
            <a:r>
              <a:rPr lang="en-US" dirty="0">
                <a:solidFill>
                  <a:schemeClr val="accent1">
                    <a:lumMod val="90000"/>
                    <a:lumOff val="10000"/>
                  </a:schemeClr>
                </a:solidFill>
              </a:rPr>
              <a:t> </a:t>
            </a:r>
            <a:r>
              <a:rPr lang="en-US" dirty="0" err="1">
                <a:solidFill>
                  <a:schemeClr val="accent1">
                    <a:lumMod val="90000"/>
                    <a:lumOff val="10000"/>
                  </a:schemeClr>
                </a:solidFill>
              </a:rPr>
              <a:t>ip</a:t>
            </a:r>
            <a:r>
              <a:rPr lang="en-US" dirty="0">
                <a:solidFill>
                  <a:schemeClr val="accent1">
                    <a:lumMod val="90000"/>
                    <a:lumOff val="10000"/>
                  </a:schemeClr>
                </a:solidFill>
              </a:rPr>
              <a:t>, </a:t>
            </a:r>
            <a:r>
              <a:rPr lang="en-US" dirty="0" err="1">
                <a:solidFill>
                  <a:schemeClr val="accent1">
                    <a:lumMod val="90000"/>
                    <a:lumOff val="10000"/>
                  </a:schemeClr>
                </a:solidFill>
              </a:rPr>
              <a:t>latta</a:t>
            </a:r>
            <a:r>
              <a:rPr lang="en-US" dirty="0">
                <a:solidFill>
                  <a:schemeClr val="accent1">
                    <a:lumMod val="90000"/>
                    <a:lumOff val="10000"/>
                  </a:schemeClr>
                </a:solidFill>
              </a:rPr>
              <a:t>, </a:t>
            </a:r>
            <a:r>
              <a:rPr lang="en-US" dirty="0" err="1">
                <a:solidFill>
                  <a:schemeClr val="accent1">
                    <a:lumMod val="90000"/>
                    <a:lumOff val="10000"/>
                  </a:schemeClr>
                </a:solidFill>
              </a:rPr>
              <a:t>simchalar</a:t>
            </a:r>
            <a:r>
              <a:rPr lang="en-US" dirty="0">
                <a:solidFill>
                  <a:schemeClr val="accent1">
                    <a:lumMod val="90000"/>
                    <a:lumOff val="10000"/>
                  </a:schemeClr>
                </a:solidFill>
              </a:rPr>
              <a:t> </a:t>
            </a:r>
            <a:r>
              <a:rPr lang="en-US" dirty="0" err="1">
                <a:solidFill>
                  <a:schemeClr val="accent1">
                    <a:lumMod val="90000"/>
                    <a:lumOff val="10000"/>
                  </a:schemeClr>
                </a:solidFill>
              </a:rPr>
              <a:t>osmaslik</a:t>
            </a:r>
            <a:r>
              <a:rPr lang="en-US" dirty="0">
                <a:solidFill>
                  <a:schemeClr val="accent1">
                    <a:lumMod val="90000"/>
                    <a:lumOff val="10000"/>
                  </a:schemeClr>
                </a:solidFill>
              </a:rPr>
              <a:t> </a:t>
            </a:r>
            <a:r>
              <a:rPr lang="en-US" dirty="0" err="1">
                <a:solidFill>
                  <a:schemeClr val="accent1">
                    <a:lumMod val="90000"/>
                    <a:lumOff val="10000"/>
                  </a:schemeClr>
                </a:solidFill>
              </a:rPr>
              <a:t>lozim</a:t>
            </a:r>
            <a:r>
              <a:rPr lang="en-US" dirty="0">
                <a:solidFill>
                  <a:schemeClr val="accent1">
                    <a:lumMod val="90000"/>
                    <a:lumOff val="10000"/>
                  </a:schemeClr>
                </a:solidFill>
              </a:rPr>
              <a:t>, </a:t>
            </a:r>
            <a:r>
              <a:rPr lang="en-US" dirty="0" err="1">
                <a:solidFill>
                  <a:schemeClr val="accent1">
                    <a:lumMod val="90000"/>
                    <a:lumOff val="10000"/>
                  </a:schemeClr>
                </a:solidFill>
              </a:rPr>
              <a:t>aks</a:t>
            </a:r>
            <a:r>
              <a:rPr lang="en-US" dirty="0">
                <a:solidFill>
                  <a:schemeClr val="accent1">
                    <a:lumMod val="90000"/>
                    <a:lumOff val="10000"/>
                  </a:schemeClr>
                </a:solidFill>
              </a:rPr>
              <a:t> </a:t>
            </a:r>
            <a:r>
              <a:rPr lang="en-US" dirty="0" err="1">
                <a:solidFill>
                  <a:schemeClr val="accent1">
                    <a:lumMod val="90000"/>
                    <a:lumOff val="10000"/>
                  </a:schemeClr>
                </a:solidFill>
              </a:rPr>
              <a:t>holda</a:t>
            </a:r>
            <a:r>
              <a:rPr lang="en-US" dirty="0">
                <a:solidFill>
                  <a:schemeClr val="accent1">
                    <a:lumMod val="90000"/>
                    <a:lumOff val="10000"/>
                  </a:schemeClr>
                </a:solidFill>
              </a:rPr>
              <a:t> </a:t>
            </a:r>
            <a:r>
              <a:rPr lang="en-US" dirty="0" err="1">
                <a:solidFill>
                  <a:schemeClr val="accent1">
                    <a:lumMod val="90000"/>
                    <a:lumOff val="10000"/>
                  </a:schemeClr>
                </a:solidFill>
              </a:rPr>
              <a:t>qisqa</a:t>
            </a:r>
            <a:r>
              <a:rPr lang="en-US" dirty="0">
                <a:solidFill>
                  <a:schemeClr val="accent1">
                    <a:lumMod val="90000"/>
                    <a:lumOff val="10000"/>
                  </a:schemeClr>
                </a:solidFill>
              </a:rPr>
              <a:t> </a:t>
            </a:r>
            <a:r>
              <a:rPr lang="en-US" dirty="0" err="1">
                <a:solidFill>
                  <a:schemeClr val="accent1">
                    <a:lumMod val="90000"/>
                    <a:lumOff val="10000"/>
                  </a:schemeClr>
                </a:solidFill>
              </a:rPr>
              <a:t>tutashuv</a:t>
            </a:r>
            <a:r>
              <a:rPr lang="en-US" dirty="0">
                <a:solidFill>
                  <a:schemeClr val="accent1">
                    <a:lumMod val="90000"/>
                    <a:lumOff val="10000"/>
                  </a:schemeClr>
                </a:solidFill>
              </a:rPr>
              <a:t> </a:t>
            </a:r>
            <a:r>
              <a:rPr lang="en-US" dirty="0" err="1">
                <a:solidFill>
                  <a:schemeClr val="accent1">
                    <a:lumMod val="90000"/>
                    <a:lumOff val="10000"/>
                  </a:schemeClr>
                </a:solidFill>
              </a:rPr>
              <a:t>yuz</a:t>
            </a:r>
            <a:r>
              <a:rPr lang="en-US" dirty="0">
                <a:solidFill>
                  <a:schemeClr val="accent1">
                    <a:lumMod val="90000"/>
                    <a:lumOff val="10000"/>
                  </a:schemeClr>
                </a:solidFill>
              </a:rPr>
              <a:t> </a:t>
            </a:r>
            <a:r>
              <a:rPr lang="en-US" dirty="0" err="1">
                <a:solidFill>
                  <a:schemeClr val="accent1">
                    <a:lumMod val="90000"/>
                    <a:lumOff val="10000"/>
                  </a:schemeClr>
                </a:solidFill>
              </a:rPr>
              <a:t>berishi</a:t>
            </a:r>
            <a:r>
              <a:rPr lang="en-US" dirty="0">
                <a:solidFill>
                  <a:schemeClr val="accent1">
                    <a:lumMod val="90000"/>
                    <a:lumOff val="10000"/>
                  </a:schemeClr>
                </a:solidFill>
              </a:rPr>
              <a:t> </a:t>
            </a:r>
            <a:r>
              <a:rPr lang="en-US" dirty="0" err="1">
                <a:solidFill>
                  <a:schemeClr val="accent1">
                    <a:lumMod val="90000"/>
                    <a:lumOff val="10000"/>
                  </a:schemeClr>
                </a:solidFill>
              </a:rPr>
              <a:t>mumkin</a:t>
            </a:r>
            <a:r>
              <a:rPr lang="en-US" dirty="0">
                <a:solidFill>
                  <a:schemeClr val="accent1">
                    <a:lumMod val="90000"/>
                    <a:lumOff val="10000"/>
                  </a:schemeClr>
                </a:solidFill>
              </a:rPr>
              <a:t>. </a:t>
            </a:r>
            <a:r>
              <a:rPr lang="en-US" dirty="0" err="1">
                <a:solidFill>
                  <a:schemeClr val="accent1">
                    <a:lumMod val="90000"/>
                    <a:lumOff val="10000"/>
                  </a:schemeClr>
                </a:solidFill>
              </a:rPr>
              <a:t>Elektr</a:t>
            </a:r>
            <a:r>
              <a:rPr lang="en-US" dirty="0">
                <a:solidFill>
                  <a:schemeClr val="accent1">
                    <a:lumMod val="90000"/>
                    <a:lumOff val="10000"/>
                  </a:schemeClr>
                </a:solidFill>
              </a:rPr>
              <a:t> </a:t>
            </a:r>
            <a:r>
              <a:rPr lang="en-US" dirty="0" err="1">
                <a:solidFill>
                  <a:schemeClr val="accent1">
                    <a:lumMod val="90000"/>
                    <a:lumOff val="10000"/>
                  </a:schemeClr>
                </a:solidFill>
              </a:rPr>
              <a:t>o‘tkazuvchi</a:t>
            </a:r>
            <a:r>
              <a:rPr lang="en-US" dirty="0">
                <a:solidFill>
                  <a:schemeClr val="accent1">
                    <a:lumMod val="90000"/>
                    <a:lumOff val="10000"/>
                  </a:schemeClr>
                </a:solidFill>
              </a:rPr>
              <a:t> </a:t>
            </a:r>
            <a:r>
              <a:rPr lang="en-US" dirty="0" err="1">
                <a:solidFill>
                  <a:schemeClr val="accent1">
                    <a:lumMod val="90000"/>
                    <a:lumOff val="10000"/>
                  </a:schemeClr>
                </a:solidFill>
              </a:rPr>
              <a:t>simlarda</a:t>
            </a:r>
            <a:r>
              <a:rPr lang="en-US" dirty="0">
                <a:solidFill>
                  <a:schemeClr val="accent1">
                    <a:lumMod val="90000"/>
                    <a:lumOff val="10000"/>
                  </a:schemeClr>
                </a:solidFill>
              </a:rPr>
              <a:t> </a:t>
            </a:r>
            <a:r>
              <a:rPr lang="en-US" dirty="0" err="1">
                <a:solidFill>
                  <a:schemeClr val="accent1">
                    <a:lumMod val="90000"/>
                    <a:lumOff val="10000"/>
                  </a:schemeClr>
                </a:solidFill>
              </a:rPr>
              <a:t>nuqson</a:t>
            </a:r>
            <a:r>
              <a:rPr lang="en-US" dirty="0">
                <a:solidFill>
                  <a:schemeClr val="accent1">
                    <a:lumMod val="90000"/>
                    <a:lumOff val="10000"/>
                  </a:schemeClr>
                </a:solidFill>
              </a:rPr>
              <a:t> </a:t>
            </a:r>
            <a:r>
              <a:rPr lang="en-US" dirty="0" err="1">
                <a:solidFill>
                  <a:schemeClr val="accent1">
                    <a:lumMod val="90000"/>
                    <a:lumOff val="10000"/>
                  </a:schemeClr>
                </a:solidFill>
              </a:rPr>
              <a:t>sezilsa</a:t>
            </a:r>
            <a:r>
              <a:rPr lang="en-US" dirty="0">
                <a:solidFill>
                  <a:schemeClr val="accent1">
                    <a:lumMod val="90000"/>
                    <a:lumOff val="10000"/>
                  </a:schemeClr>
                </a:solidFill>
              </a:rPr>
              <a:t>, </a:t>
            </a:r>
            <a:r>
              <a:rPr lang="en-US" dirty="0" err="1">
                <a:solidFill>
                  <a:schemeClr val="accent1">
                    <a:lumMod val="90000"/>
                    <a:lumOff val="10000"/>
                  </a:schemeClr>
                </a:solidFill>
              </a:rPr>
              <a:t>darhol</a:t>
            </a:r>
            <a:r>
              <a:rPr lang="en-US" dirty="0">
                <a:solidFill>
                  <a:schemeClr val="accent1">
                    <a:lumMod val="90000"/>
                    <a:lumOff val="10000"/>
                  </a:schemeClr>
                </a:solidFill>
              </a:rPr>
              <a:t> </a:t>
            </a:r>
            <a:r>
              <a:rPr lang="en-US" dirty="0" err="1">
                <a:solidFill>
                  <a:schemeClr val="accent1">
                    <a:lumMod val="90000"/>
                    <a:lumOff val="10000"/>
                  </a:schemeClr>
                </a:solidFill>
              </a:rPr>
              <a:t>elektromontyorga</a:t>
            </a:r>
            <a:r>
              <a:rPr lang="en-US" dirty="0">
                <a:solidFill>
                  <a:schemeClr val="accent1">
                    <a:lumMod val="90000"/>
                    <a:lumOff val="10000"/>
                  </a:schemeClr>
                </a:solidFill>
              </a:rPr>
              <a:t> </a:t>
            </a:r>
            <a:r>
              <a:rPr lang="en-US" dirty="0" err="1">
                <a:solidFill>
                  <a:schemeClr val="accent1">
                    <a:lumMod val="90000"/>
                    <a:lumOff val="10000"/>
                  </a:schemeClr>
                </a:solidFill>
              </a:rPr>
              <a:t>xabar</a:t>
            </a:r>
            <a:r>
              <a:rPr lang="en-US" dirty="0">
                <a:solidFill>
                  <a:schemeClr val="accent1">
                    <a:lumMod val="90000"/>
                    <a:lumOff val="10000"/>
                  </a:schemeClr>
                </a:solidFill>
              </a:rPr>
              <a:t> </a:t>
            </a:r>
            <a:r>
              <a:rPr lang="en-US" dirty="0" err="1">
                <a:solidFill>
                  <a:schemeClr val="accent1">
                    <a:lumMod val="90000"/>
                    <a:lumOff val="10000"/>
                  </a:schemeClr>
                </a:solidFill>
              </a:rPr>
              <a:t>berish</a:t>
            </a:r>
            <a:r>
              <a:rPr lang="en-US" dirty="0">
                <a:solidFill>
                  <a:schemeClr val="accent1">
                    <a:lumMod val="90000"/>
                    <a:lumOff val="10000"/>
                  </a:schemeClr>
                </a:solidFill>
              </a:rPr>
              <a:t> </a:t>
            </a:r>
            <a:r>
              <a:rPr lang="en-US" dirty="0" err="1">
                <a:solidFill>
                  <a:schemeClr val="accent1">
                    <a:lumMod val="90000"/>
                    <a:lumOff val="10000"/>
                  </a:schemeClr>
                </a:solidFill>
              </a:rPr>
              <a:t>lozim</a:t>
            </a:r>
            <a:r>
              <a:rPr lang="en-US" dirty="0">
                <a:solidFill>
                  <a:schemeClr val="accent1">
                    <a:lumMod val="90000"/>
                    <a:lumOff val="10000"/>
                  </a:schemeClr>
                </a:solidFill>
              </a:rPr>
              <a:t>, </a:t>
            </a:r>
            <a:r>
              <a:rPr lang="en-US" dirty="0" err="1">
                <a:solidFill>
                  <a:schemeClr val="accent1">
                    <a:lumMod val="90000"/>
                    <a:lumOff val="10000"/>
                  </a:schemeClr>
                </a:solidFill>
              </a:rPr>
              <a:t>ochilib</a:t>
            </a:r>
            <a:r>
              <a:rPr lang="en-US" dirty="0">
                <a:solidFill>
                  <a:schemeClr val="accent1">
                    <a:lumMod val="90000"/>
                    <a:lumOff val="10000"/>
                  </a:schemeClr>
                </a:solidFill>
              </a:rPr>
              <a:t> </a:t>
            </a:r>
            <a:r>
              <a:rPr lang="en-US" dirty="0" err="1">
                <a:solidFill>
                  <a:schemeClr val="accent1">
                    <a:lumMod val="90000"/>
                    <a:lumOff val="10000"/>
                  </a:schemeClr>
                </a:solidFill>
              </a:rPr>
              <a:t>qolgan</a:t>
            </a:r>
            <a:r>
              <a:rPr lang="en-US" dirty="0">
                <a:solidFill>
                  <a:schemeClr val="accent1">
                    <a:lumMod val="90000"/>
                    <a:lumOff val="10000"/>
                  </a:schemeClr>
                </a:solidFill>
              </a:rPr>
              <a:t> </a:t>
            </a:r>
            <a:r>
              <a:rPr lang="en-US" dirty="0" err="1">
                <a:solidFill>
                  <a:schemeClr val="accent1">
                    <a:lumMod val="90000"/>
                    <a:lumOff val="10000"/>
                  </a:schemeClr>
                </a:solidFill>
              </a:rPr>
              <a:t>elektr</a:t>
            </a:r>
            <a:r>
              <a:rPr lang="en-US" dirty="0">
                <a:solidFill>
                  <a:schemeClr val="accent1">
                    <a:lumMod val="90000"/>
                    <a:lumOff val="10000"/>
                  </a:schemeClr>
                </a:solidFill>
              </a:rPr>
              <a:t> </a:t>
            </a:r>
            <a:r>
              <a:rPr lang="en-US" dirty="0" err="1">
                <a:solidFill>
                  <a:schemeClr val="accent1">
                    <a:lumMod val="90000"/>
                    <a:lumOff val="10000"/>
                  </a:schemeClr>
                </a:solidFill>
              </a:rPr>
              <a:t>o‘tkazgich</a:t>
            </a:r>
            <a:r>
              <a:rPr lang="en-US" dirty="0">
                <a:solidFill>
                  <a:schemeClr val="accent1">
                    <a:lumMod val="90000"/>
                    <a:lumOff val="10000"/>
                  </a:schemeClr>
                </a:solidFill>
              </a:rPr>
              <a:t> </a:t>
            </a:r>
            <a:r>
              <a:rPr lang="en-US" dirty="0" err="1">
                <a:solidFill>
                  <a:schemeClr val="accent1">
                    <a:lumMod val="90000"/>
                    <a:lumOff val="10000"/>
                  </a:schemeClr>
                </a:solidFill>
              </a:rPr>
              <a:t>simlarga</a:t>
            </a:r>
            <a:r>
              <a:rPr lang="en-US" dirty="0">
                <a:solidFill>
                  <a:schemeClr val="accent1">
                    <a:lumMod val="90000"/>
                    <a:lumOff val="10000"/>
                  </a:schemeClr>
                </a:solidFill>
              </a:rPr>
              <a:t> </a:t>
            </a:r>
            <a:r>
              <a:rPr lang="en-US" dirty="0" err="1">
                <a:solidFill>
                  <a:schemeClr val="accent1">
                    <a:lumMod val="90000"/>
                    <a:lumOff val="10000"/>
                  </a:schemeClr>
                </a:solidFill>
              </a:rPr>
              <a:t>qo‘l</a:t>
            </a:r>
            <a:r>
              <a:rPr lang="en-US" dirty="0">
                <a:solidFill>
                  <a:schemeClr val="accent1">
                    <a:lumMod val="90000"/>
                    <a:lumOff val="10000"/>
                  </a:schemeClr>
                </a:solidFill>
              </a:rPr>
              <a:t> </a:t>
            </a:r>
            <a:r>
              <a:rPr lang="en-US" dirty="0" err="1">
                <a:solidFill>
                  <a:schemeClr val="accent1">
                    <a:lumMod val="90000"/>
                    <a:lumOff val="10000"/>
                  </a:schemeClr>
                </a:solidFill>
              </a:rPr>
              <a:t>tekkizmaslik</a:t>
            </a:r>
            <a:r>
              <a:rPr lang="en-US" dirty="0">
                <a:solidFill>
                  <a:schemeClr val="accent1">
                    <a:lumMod val="90000"/>
                    <a:lumOff val="10000"/>
                  </a:schemeClr>
                </a:solidFill>
              </a:rPr>
              <a:t> </a:t>
            </a:r>
            <a:r>
              <a:rPr lang="en-US" dirty="0" err="1">
                <a:solidFill>
                  <a:schemeClr val="accent1">
                    <a:lumMod val="90000"/>
                    <a:lumOff val="10000"/>
                  </a:schemeClr>
                </a:solidFill>
              </a:rPr>
              <a:t>kerak</a:t>
            </a:r>
            <a:r>
              <a:rPr lang="en-US" dirty="0">
                <a:solidFill>
                  <a:schemeClr val="accent1">
                    <a:lumMod val="90000"/>
                    <a:lumOff val="10000"/>
                  </a:schemeClr>
                </a:solidFill>
              </a:rPr>
              <a:t>; </a:t>
            </a:r>
            <a:r>
              <a:rPr lang="ru-RU" dirty="0"/>
              <a:t/>
            </a:r>
            <a:br>
              <a:rPr lang="ru-RU" dirty="0"/>
            </a:br>
            <a:endParaRPr lang="ru-RU" dirty="0"/>
          </a:p>
        </p:txBody>
      </p:sp>
    </p:spTree>
    <p:extLst>
      <p:ext uri="{BB962C8B-B14F-4D97-AF65-F5344CB8AC3E}">
        <p14:creationId xmlns:p14="http://schemas.microsoft.com/office/powerpoint/2010/main" val="121725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894" y="729658"/>
            <a:ext cx="11029616" cy="6474706"/>
          </a:xfrm>
        </p:spPr>
        <p:txBody>
          <a:bodyPr>
            <a:normAutofit fontScale="90000"/>
          </a:bodyPr>
          <a:lstStyle/>
          <a:p>
            <a:r>
              <a:rPr lang="en-US" dirty="0">
                <a:solidFill>
                  <a:schemeClr val="accent1">
                    <a:lumMod val="75000"/>
                    <a:lumOff val="25000"/>
                  </a:schemeClr>
                </a:solidFill>
              </a:rPr>
              <a:t>- </a:t>
            </a:r>
            <a:r>
              <a:rPr lang="en-US" dirty="0" err="1"/>
              <a:t>narsalarni</a:t>
            </a:r>
            <a:r>
              <a:rPr lang="en-US" dirty="0"/>
              <a:t> </a:t>
            </a:r>
            <a:r>
              <a:rPr lang="en-US" dirty="0" err="1"/>
              <a:t>ishlayotgan</a:t>
            </a:r>
            <a:r>
              <a:rPr lang="en-US" dirty="0"/>
              <a:t> </a:t>
            </a:r>
            <a:r>
              <a:rPr lang="en-US" dirty="0" err="1"/>
              <a:t>tikuv</a:t>
            </a:r>
            <a:r>
              <a:rPr lang="en-US" dirty="0"/>
              <a:t> </a:t>
            </a:r>
            <a:r>
              <a:rPr lang="en-US" dirty="0" err="1"/>
              <a:t>mashinasi</a:t>
            </a:r>
            <a:r>
              <a:rPr lang="en-US" dirty="0"/>
              <a:t> </a:t>
            </a:r>
            <a:r>
              <a:rPr lang="en-US" dirty="0" err="1"/>
              <a:t>ustidan</a:t>
            </a:r>
            <a:r>
              <a:rPr lang="en-US" dirty="0"/>
              <a:t> </a:t>
            </a:r>
            <a:r>
              <a:rPr lang="en-US" dirty="0" err="1"/>
              <a:t>uzatish</a:t>
            </a:r>
            <a:r>
              <a:rPr lang="en-US" dirty="0"/>
              <a:t> </a:t>
            </a:r>
            <a:r>
              <a:rPr lang="en-US" dirty="0" err="1"/>
              <a:t>mumkin</a:t>
            </a:r>
            <a:r>
              <a:rPr lang="en-US" dirty="0"/>
              <a:t> </a:t>
            </a:r>
            <a:r>
              <a:rPr lang="en-US" dirty="0" err="1"/>
              <a:t>emas</a:t>
            </a:r>
            <a:r>
              <a:rPr lang="en-US" dirty="0"/>
              <a:t>; </a:t>
            </a:r>
            <a:r>
              <a:rPr lang="ru-RU" dirty="0"/>
              <a:t/>
            </a:r>
            <a:br>
              <a:rPr lang="ru-RU" dirty="0"/>
            </a:br>
            <a:r>
              <a:rPr lang="en-US" dirty="0"/>
              <a:t>- </a:t>
            </a:r>
            <a:r>
              <a:rPr lang="en-US" dirty="0" err="1"/>
              <a:t>elektr</a:t>
            </a:r>
            <a:r>
              <a:rPr lang="en-US" dirty="0"/>
              <a:t> </a:t>
            </a:r>
            <a:r>
              <a:rPr lang="en-US" dirty="0" err="1"/>
              <a:t>dvigatelni</a:t>
            </a:r>
            <a:r>
              <a:rPr lang="en-US" dirty="0"/>
              <a:t> </a:t>
            </a:r>
            <a:r>
              <a:rPr lang="en-US" dirty="0" err="1"/>
              <a:t>o‘chirmasdan</a:t>
            </a:r>
            <a:r>
              <a:rPr lang="en-US" dirty="0"/>
              <a:t> </a:t>
            </a:r>
            <a:r>
              <a:rPr lang="en-US" dirty="0" err="1"/>
              <a:t>mashinaga</a:t>
            </a:r>
            <a:r>
              <a:rPr lang="en-US" dirty="0"/>
              <a:t> </a:t>
            </a:r>
            <a:r>
              <a:rPr lang="en-US" dirty="0" err="1"/>
              <a:t>moy</a:t>
            </a:r>
            <a:r>
              <a:rPr lang="en-US" dirty="0"/>
              <a:t> </a:t>
            </a:r>
            <a:r>
              <a:rPr lang="en-US" dirty="0" err="1"/>
              <a:t>surtish</a:t>
            </a:r>
            <a:r>
              <a:rPr lang="en-US" dirty="0"/>
              <a:t>, </a:t>
            </a:r>
            <a:r>
              <a:rPr lang="en-US" dirty="0" err="1"/>
              <a:t>uni</a:t>
            </a:r>
            <a:r>
              <a:rPr lang="en-US" dirty="0"/>
              <a:t> </a:t>
            </a:r>
            <a:r>
              <a:rPr lang="en-US" dirty="0" err="1">
                <a:solidFill>
                  <a:schemeClr val="accent1">
                    <a:lumMod val="75000"/>
                    <a:lumOff val="25000"/>
                  </a:schemeClr>
                </a:solidFill>
              </a:rPr>
              <a:t>tozalash</a:t>
            </a:r>
            <a:r>
              <a:rPr lang="en-US" dirty="0">
                <a:solidFill>
                  <a:schemeClr val="accent1">
                    <a:lumMod val="75000"/>
                    <a:lumOff val="25000"/>
                  </a:schemeClr>
                </a:solidFill>
              </a:rPr>
              <a:t>, </a:t>
            </a:r>
            <a:r>
              <a:rPr lang="en-US" dirty="0" err="1">
                <a:solidFill>
                  <a:schemeClr val="accent1">
                    <a:lumMod val="75000"/>
                    <a:lumOff val="25000"/>
                  </a:schemeClr>
                </a:solidFill>
              </a:rPr>
              <a:t>mashina</a:t>
            </a:r>
            <a:r>
              <a:rPr lang="en-US" dirty="0">
                <a:solidFill>
                  <a:schemeClr val="accent1">
                    <a:lumMod val="75000"/>
                    <a:lumOff val="25000"/>
                  </a:schemeClr>
                </a:solidFill>
              </a:rPr>
              <a:t> </a:t>
            </a:r>
            <a:r>
              <a:rPr lang="en-US" dirty="0" err="1">
                <a:solidFill>
                  <a:schemeClr val="accent1">
                    <a:lumMod val="75000"/>
                    <a:lumOff val="25000"/>
                  </a:schemeClr>
                </a:solidFill>
              </a:rPr>
              <a:t>shkiviga</a:t>
            </a:r>
            <a:r>
              <a:rPr lang="en-US" dirty="0">
                <a:solidFill>
                  <a:schemeClr val="accent1">
                    <a:lumMod val="75000"/>
                    <a:lumOff val="25000"/>
                  </a:schemeClr>
                </a:solidFill>
              </a:rPr>
              <a:t> </a:t>
            </a:r>
            <a:r>
              <a:rPr lang="en-US" dirty="0" err="1">
                <a:solidFill>
                  <a:schemeClr val="accent1">
                    <a:lumMod val="75000"/>
                    <a:lumOff val="25000"/>
                  </a:schemeClr>
                </a:solidFill>
              </a:rPr>
              <a:t>tasma</a:t>
            </a:r>
            <a:r>
              <a:rPr lang="en-US" dirty="0">
                <a:solidFill>
                  <a:schemeClr val="accent1">
                    <a:lumMod val="75000"/>
                    <a:lumOff val="25000"/>
                  </a:schemeClr>
                </a:solidFill>
              </a:rPr>
              <a:t> </a:t>
            </a:r>
            <a:r>
              <a:rPr lang="en-US" dirty="0" err="1">
                <a:solidFill>
                  <a:schemeClr val="accent1">
                    <a:lumMod val="75000"/>
                    <a:lumOff val="25000"/>
                  </a:schemeClr>
                </a:solidFill>
              </a:rPr>
              <a:t>kiydirish</a:t>
            </a:r>
            <a:r>
              <a:rPr lang="en-US" dirty="0">
                <a:solidFill>
                  <a:schemeClr val="accent1">
                    <a:lumMod val="75000"/>
                    <a:lumOff val="25000"/>
                  </a:schemeClr>
                </a:solidFill>
              </a:rPr>
              <a:t> man </a:t>
            </a:r>
            <a:r>
              <a:rPr lang="en-US" dirty="0" err="1">
                <a:solidFill>
                  <a:schemeClr val="accent1">
                    <a:lumMod val="75000"/>
                    <a:lumOff val="25000"/>
                  </a:schemeClr>
                </a:solidFill>
              </a:rPr>
              <a:t>etiladi</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ish</a:t>
            </a:r>
            <a:r>
              <a:rPr lang="en-US" dirty="0">
                <a:solidFill>
                  <a:schemeClr val="accent1">
                    <a:lumMod val="75000"/>
                    <a:lumOff val="25000"/>
                  </a:schemeClr>
                </a:solidFill>
              </a:rPr>
              <a:t> </a:t>
            </a:r>
            <a:r>
              <a:rPr lang="en-US" dirty="0" err="1">
                <a:solidFill>
                  <a:schemeClr val="accent1">
                    <a:lumMod val="75000"/>
                    <a:lumOff val="25000"/>
                  </a:schemeClr>
                </a:solidFill>
              </a:rPr>
              <a:t>o‘rnida</a:t>
            </a:r>
            <a:r>
              <a:rPr lang="en-US" dirty="0">
                <a:solidFill>
                  <a:schemeClr val="accent1">
                    <a:lumMod val="75000"/>
                    <a:lumOff val="25000"/>
                  </a:schemeClr>
                </a:solidFill>
              </a:rPr>
              <a:t> </a:t>
            </a:r>
            <a:r>
              <a:rPr lang="en-US" dirty="0" err="1">
                <a:solidFill>
                  <a:schemeClr val="accent1">
                    <a:lumMod val="75000"/>
                    <a:lumOff val="25000"/>
                  </a:schemeClr>
                </a:solidFill>
              </a:rPr>
              <a:t>asboblar</a:t>
            </a:r>
            <a:r>
              <a:rPr lang="en-US" dirty="0">
                <a:solidFill>
                  <a:schemeClr val="accent1">
                    <a:lumMod val="75000"/>
                    <a:lumOff val="25000"/>
                  </a:schemeClr>
                </a:solidFill>
              </a:rPr>
              <a:t> </a:t>
            </a:r>
            <a:r>
              <a:rPr lang="en-US" dirty="0" err="1">
                <a:solidFill>
                  <a:schemeClr val="accent1">
                    <a:lumMod val="75000"/>
                    <a:lumOff val="25000"/>
                  </a:schemeClr>
                </a:solidFill>
              </a:rPr>
              <a:t>sochilib</a:t>
            </a:r>
            <a:r>
              <a:rPr lang="en-US" dirty="0">
                <a:solidFill>
                  <a:schemeClr val="accent1">
                    <a:lumMod val="75000"/>
                    <a:lumOff val="25000"/>
                  </a:schemeClr>
                </a:solidFill>
              </a:rPr>
              <a:t> </a:t>
            </a:r>
            <a:r>
              <a:rPr lang="en-US" dirty="0" err="1">
                <a:solidFill>
                  <a:schemeClr val="accent1">
                    <a:lumMod val="75000"/>
                    <a:lumOff val="25000"/>
                  </a:schemeClr>
                </a:solidFill>
              </a:rPr>
              <a:t>yotmasligi</a:t>
            </a:r>
            <a:r>
              <a:rPr lang="en-US" dirty="0">
                <a:solidFill>
                  <a:schemeClr val="accent1">
                    <a:lumMod val="75000"/>
                    <a:lumOff val="25000"/>
                  </a:schemeClr>
                </a:solidFill>
              </a:rPr>
              <a:t>, </a:t>
            </a:r>
            <a:r>
              <a:rPr lang="en-US" dirty="0" err="1">
                <a:solidFill>
                  <a:schemeClr val="accent1">
                    <a:lumMod val="75000"/>
                    <a:lumOff val="25000"/>
                  </a:schemeClr>
                </a:solidFill>
              </a:rPr>
              <a:t>qaychi</a:t>
            </a:r>
            <a:r>
              <a:rPr lang="en-US" dirty="0">
                <a:solidFill>
                  <a:schemeClr val="accent1">
                    <a:lumMod val="75000"/>
                    <a:lumOff val="25000"/>
                  </a:schemeClr>
                </a:solidFill>
              </a:rPr>
              <a:t> </a:t>
            </a:r>
            <a:r>
              <a:rPr lang="en-US" dirty="0" err="1">
                <a:solidFill>
                  <a:schemeClr val="accent1">
                    <a:lumMod val="75000"/>
                    <a:lumOff val="25000"/>
                  </a:schemeClr>
                </a:solidFill>
              </a:rPr>
              <a:t>va</a:t>
            </a:r>
            <a:r>
              <a:rPr lang="en-US" dirty="0">
                <a:solidFill>
                  <a:schemeClr val="accent1">
                    <a:lumMod val="75000"/>
                    <a:lumOff val="25000"/>
                  </a:schemeClr>
                </a:solidFill>
              </a:rPr>
              <a:t> </a:t>
            </a:r>
            <a:r>
              <a:rPr lang="en-US" dirty="0" err="1">
                <a:solidFill>
                  <a:schemeClr val="accent1">
                    <a:lumMod val="75000"/>
                    <a:lumOff val="25000"/>
                  </a:schemeClr>
                </a:solidFill>
              </a:rPr>
              <a:t>iplar</a:t>
            </a:r>
            <a:r>
              <a:rPr lang="en-US" dirty="0">
                <a:solidFill>
                  <a:schemeClr val="accent1">
                    <a:lumMod val="75000"/>
                    <a:lumOff val="25000"/>
                  </a:schemeClr>
                </a:solidFill>
              </a:rPr>
              <a:t> </a:t>
            </a:r>
            <a:r>
              <a:rPr lang="en-US" dirty="0" err="1">
                <a:solidFill>
                  <a:schemeClr val="accent1">
                    <a:lumMod val="75000"/>
                    <a:lumOff val="25000"/>
                  </a:schemeClr>
                </a:solidFill>
              </a:rPr>
              <a:t>mashinaning</a:t>
            </a:r>
            <a:r>
              <a:rPr lang="en-US" dirty="0">
                <a:solidFill>
                  <a:schemeClr val="accent1">
                    <a:lumMod val="75000"/>
                    <a:lumOff val="25000"/>
                  </a:schemeClr>
                </a:solidFill>
              </a:rPr>
              <a:t> </a:t>
            </a:r>
            <a:r>
              <a:rPr lang="en-US" dirty="0" err="1">
                <a:solidFill>
                  <a:schemeClr val="accent1">
                    <a:lumMod val="75000"/>
                    <a:lumOff val="25000"/>
                  </a:schemeClr>
                </a:solidFill>
              </a:rPr>
              <a:t>aylanayotgan</a:t>
            </a:r>
            <a:r>
              <a:rPr lang="en-US" dirty="0">
                <a:solidFill>
                  <a:schemeClr val="accent1">
                    <a:lumMod val="75000"/>
                    <a:lumOff val="25000"/>
                  </a:schemeClr>
                </a:solidFill>
              </a:rPr>
              <a:t> </a:t>
            </a:r>
            <a:r>
              <a:rPr lang="en-US" dirty="0" err="1">
                <a:solidFill>
                  <a:schemeClr val="accent1">
                    <a:lumMod val="75000"/>
                    <a:lumOff val="25000"/>
                  </a:schemeClr>
                </a:solidFill>
              </a:rPr>
              <a:t>qismlari</a:t>
            </a:r>
            <a:r>
              <a:rPr lang="en-US" dirty="0">
                <a:solidFill>
                  <a:schemeClr val="accent1">
                    <a:lumMod val="75000"/>
                    <a:lumOff val="25000"/>
                  </a:schemeClr>
                </a:solidFill>
              </a:rPr>
              <a:t> </a:t>
            </a:r>
            <a:r>
              <a:rPr lang="en-US" dirty="0" err="1">
                <a:solidFill>
                  <a:schemeClr val="accent1">
                    <a:lumMod val="75000"/>
                    <a:lumOff val="25000"/>
                  </a:schemeClr>
                </a:solidFill>
              </a:rPr>
              <a:t>yoniga</a:t>
            </a:r>
            <a:r>
              <a:rPr lang="en-US" dirty="0">
                <a:solidFill>
                  <a:schemeClr val="accent1">
                    <a:lumMod val="75000"/>
                    <a:lumOff val="25000"/>
                  </a:schemeClr>
                </a:solidFill>
              </a:rPr>
              <a:t> </a:t>
            </a:r>
            <a:r>
              <a:rPr lang="en-US" dirty="0" err="1">
                <a:solidFill>
                  <a:schemeClr val="accent1">
                    <a:lumMod val="75000"/>
                    <a:lumOff val="25000"/>
                  </a:schemeClr>
                </a:solidFill>
              </a:rPr>
              <a:t>qo‘yilmasligi</a:t>
            </a:r>
            <a:r>
              <a:rPr lang="en-US" dirty="0">
                <a:solidFill>
                  <a:schemeClr val="accent1">
                    <a:lumMod val="75000"/>
                    <a:lumOff val="25000"/>
                  </a:schemeClr>
                </a:solidFill>
              </a:rPr>
              <a:t> </a:t>
            </a:r>
            <a:r>
              <a:rPr lang="en-US" dirty="0" err="1">
                <a:solidFill>
                  <a:schemeClr val="accent1">
                    <a:lumMod val="75000"/>
                    <a:lumOff val="25000"/>
                  </a:schemeClr>
                </a:solidFill>
              </a:rPr>
              <a:t>kerak</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ish</a:t>
            </a:r>
            <a:r>
              <a:rPr lang="en-US" dirty="0">
                <a:solidFill>
                  <a:schemeClr val="accent1">
                    <a:lumMod val="75000"/>
                    <a:lumOff val="25000"/>
                  </a:schemeClr>
                </a:solidFill>
              </a:rPr>
              <a:t> </a:t>
            </a:r>
            <a:r>
              <a:rPr lang="en-US" dirty="0" err="1">
                <a:solidFill>
                  <a:schemeClr val="accent1">
                    <a:lumMod val="75000"/>
                    <a:lumOff val="25000"/>
                  </a:schemeClr>
                </a:solidFill>
              </a:rPr>
              <a:t>o‘rinlari</a:t>
            </a:r>
            <a:r>
              <a:rPr lang="en-US" dirty="0">
                <a:solidFill>
                  <a:schemeClr val="accent1">
                    <a:lumMod val="75000"/>
                    <a:lumOff val="25000"/>
                  </a:schemeClr>
                </a:solidFill>
              </a:rPr>
              <a:t> </a:t>
            </a:r>
            <a:r>
              <a:rPr lang="en-US" dirty="0" err="1">
                <a:solidFill>
                  <a:schemeClr val="accent1">
                    <a:lumMod val="75000"/>
                    <a:lumOff val="25000"/>
                  </a:schemeClr>
                </a:solidFill>
              </a:rPr>
              <a:t>orasidagi</a:t>
            </a:r>
            <a:r>
              <a:rPr lang="en-US" dirty="0">
                <a:solidFill>
                  <a:schemeClr val="accent1">
                    <a:lumMod val="75000"/>
                    <a:lumOff val="25000"/>
                  </a:schemeClr>
                </a:solidFill>
              </a:rPr>
              <a:t> </a:t>
            </a:r>
            <a:r>
              <a:rPr lang="en-US" dirty="0" err="1">
                <a:solidFill>
                  <a:schemeClr val="accent1">
                    <a:lumMod val="75000"/>
                    <a:lumOff val="25000"/>
                  </a:schemeClr>
                </a:solidFill>
              </a:rPr>
              <a:t>yo‘lni</a:t>
            </a:r>
            <a:r>
              <a:rPr lang="en-US" dirty="0">
                <a:solidFill>
                  <a:schemeClr val="accent1">
                    <a:lumMod val="75000"/>
                    <a:lumOff val="25000"/>
                  </a:schemeClr>
                </a:solidFill>
              </a:rPr>
              <a:t> </a:t>
            </a:r>
            <a:r>
              <a:rPr lang="en-US" dirty="0" err="1">
                <a:solidFill>
                  <a:schemeClr val="accent1">
                    <a:lumMod val="75000"/>
                    <a:lumOff val="25000"/>
                  </a:schemeClr>
                </a:solidFill>
              </a:rPr>
              <a:t>to‘sib</a:t>
            </a:r>
            <a:r>
              <a:rPr lang="en-US" dirty="0">
                <a:solidFill>
                  <a:schemeClr val="accent1">
                    <a:lumMod val="75000"/>
                    <a:lumOff val="25000"/>
                  </a:schemeClr>
                </a:solidFill>
              </a:rPr>
              <a:t> </a:t>
            </a:r>
            <a:r>
              <a:rPr lang="en-US" dirty="0" err="1">
                <a:solidFill>
                  <a:schemeClr val="accent1">
                    <a:lumMod val="75000"/>
                    <a:lumOff val="25000"/>
                  </a:schemeClr>
                </a:solidFill>
              </a:rPr>
              <a:t>qo‘ymaslik</a:t>
            </a:r>
            <a:r>
              <a:rPr lang="en-US" dirty="0">
                <a:solidFill>
                  <a:schemeClr val="accent1">
                    <a:lumMod val="75000"/>
                    <a:lumOff val="25000"/>
                  </a:schemeClr>
                </a:solidFill>
              </a:rPr>
              <a:t> </a:t>
            </a:r>
            <a:r>
              <a:rPr lang="en-US" dirty="0" err="1">
                <a:solidFill>
                  <a:schemeClr val="accent1">
                    <a:lumMod val="75000"/>
                    <a:lumOff val="25000"/>
                  </a:schemeClr>
                </a:solidFill>
              </a:rPr>
              <a:t>lozim</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narsalarni</a:t>
            </a:r>
            <a:r>
              <a:rPr lang="en-US" dirty="0">
                <a:solidFill>
                  <a:schemeClr val="accent1">
                    <a:lumMod val="75000"/>
                    <a:lumOff val="25000"/>
                  </a:schemeClr>
                </a:solidFill>
              </a:rPr>
              <a:t> </a:t>
            </a:r>
            <a:r>
              <a:rPr lang="en-US" dirty="0" err="1">
                <a:solidFill>
                  <a:schemeClr val="accent1">
                    <a:lumMod val="75000"/>
                    <a:lumOff val="25000"/>
                  </a:schemeClr>
                </a:solidFill>
              </a:rPr>
              <a:t>ishlayotgan</a:t>
            </a:r>
            <a:r>
              <a:rPr lang="en-US" dirty="0">
                <a:solidFill>
                  <a:schemeClr val="accent1">
                    <a:lumMod val="75000"/>
                    <a:lumOff val="25000"/>
                  </a:schemeClr>
                </a:solidFill>
              </a:rPr>
              <a:t> </a:t>
            </a:r>
            <a:r>
              <a:rPr lang="en-US" dirty="0" err="1">
                <a:solidFill>
                  <a:schemeClr val="accent1">
                    <a:lumMod val="75000"/>
                    <a:lumOff val="25000"/>
                  </a:schemeClr>
                </a:solidFill>
              </a:rPr>
              <a:t>tikuv</a:t>
            </a:r>
            <a:r>
              <a:rPr lang="en-US" dirty="0">
                <a:solidFill>
                  <a:schemeClr val="accent1">
                    <a:lumMod val="75000"/>
                    <a:lumOff val="25000"/>
                  </a:schemeClr>
                </a:solidFill>
              </a:rPr>
              <a:t> </a:t>
            </a:r>
            <a:r>
              <a:rPr lang="en-US" dirty="0" err="1">
                <a:solidFill>
                  <a:schemeClr val="accent1">
                    <a:lumMod val="75000"/>
                    <a:lumOff val="25000"/>
                  </a:schemeClr>
                </a:solidFill>
              </a:rPr>
              <a:t>mashinasi</a:t>
            </a:r>
            <a:r>
              <a:rPr lang="en-US" dirty="0">
                <a:solidFill>
                  <a:schemeClr val="accent1">
                    <a:lumMod val="75000"/>
                    <a:lumOff val="25000"/>
                  </a:schemeClr>
                </a:solidFill>
              </a:rPr>
              <a:t> </a:t>
            </a:r>
            <a:r>
              <a:rPr lang="en-US" dirty="0" err="1">
                <a:solidFill>
                  <a:schemeClr val="accent1">
                    <a:lumMod val="75000"/>
                    <a:lumOff val="25000"/>
                  </a:schemeClr>
                </a:solidFill>
              </a:rPr>
              <a:t>ustidan</a:t>
            </a:r>
            <a:r>
              <a:rPr lang="en-US" dirty="0">
                <a:solidFill>
                  <a:schemeClr val="accent1">
                    <a:lumMod val="75000"/>
                    <a:lumOff val="25000"/>
                  </a:schemeClr>
                </a:solidFill>
              </a:rPr>
              <a:t> </a:t>
            </a:r>
            <a:r>
              <a:rPr lang="en-US" dirty="0" err="1">
                <a:solidFill>
                  <a:schemeClr val="accent1">
                    <a:lumMod val="75000"/>
                    <a:lumOff val="25000"/>
                  </a:schemeClr>
                </a:solidFill>
              </a:rPr>
              <a:t>uzatish</a:t>
            </a:r>
            <a:r>
              <a:rPr lang="en-US" dirty="0">
                <a:solidFill>
                  <a:schemeClr val="accent1">
                    <a:lumMod val="75000"/>
                    <a:lumOff val="25000"/>
                  </a:schemeClr>
                </a:solidFill>
              </a:rPr>
              <a:t> </a:t>
            </a:r>
            <a:r>
              <a:rPr lang="en-US" dirty="0" err="1">
                <a:solidFill>
                  <a:schemeClr val="accent1">
                    <a:lumMod val="75000"/>
                    <a:lumOff val="25000"/>
                  </a:schemeClr>
                </a:solidFill>
              </a:rPr>
              <a:t>mumkin</a:t>
            </a:r>
            <a:r>
              <a:rPr lang="en-US" dirty="0">
                <a:solidFill>
                  <a:schemeClr val="accent1">
                    <a:lumMod val="75000"/>
                    <a:lumOff val="25000"/>
                  </a:schemeClr>
                </a:solidFill>
              </a:rPr>
              <a:t> </a:t>
            </a:r>
            <a:r>
              <a:rPr lang="en-US" dirty="0" err="1">
                <a:solidFill>
                  <a:schemeClr val="accent1">
                    <a:lumMod val="75000"/>
                    <a:lumOff val="25000"/>
                  </a:schemeClr>
                </a:solidFill>
              </a:rPr>
              <a:t>emas</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elektr</a:t>
            </a:r>
            <a:r>
              <a:rPr lang="en-US" dirty="0">
                <a:solidFill>
                  <a:schemeClr val="accent1">
                    <a:lumMod val="75000"/>
                    <a:lumOff val="25000"/>
                  </a:schemeClr>
                </a:solidFill>
              </a:rPr>
              <a:t> </a:t>
            </a:r>
            <a:r>
              <a:rPr lang="en-US" dirty="0" err="1">
                <a:solidFill>
                  <a:schemeClr val="accent1">
                    <a:lumMod val="75000"/>
                    <a:lumOff val="25000"/>
                  </a:schemeClr>
                </a:solidFill>
              </a:rPr>
              <a:t>dvigatelni</a:t>
            </a:r>
            <a:r>
              <a:rPr lang="en-US" dirty="0">
                <a:solidFill>
                  <a:schemeClr val="accent1">
                    <a:lumMod val="75000"/>
                    <a:lumOff val="25000"/>
                  </a:schemeClr>
                </a:solidFill>
              </a:rPr>
              <a:t> </a:t>
            </a:r>
            <a:r>
              <a:rPr lang="en-US" dirty="0" err="1">
                <a:solidFill>
                  <a:schemeClr val="accent1">
                    <a:lumMod val="75000"/>
                    <a:lumOff val="25000"/>
                  </a:schemeClr>
                </a:solidFill>
              </a:rPr>
              <a:t>o‘chirmasdan</a:t>
            </a:r>
            <a:r>
              <a:rPr lang="en-US" dirty="0">
                <a:solidFill>
                  <a:schemeClr val="accent1">
                    <a:lumMod val="75000"/>
                    <a:lumOff val="25000"/>
                  </a:schemeClr>
                </a:solidFill>
              </a:rPr>
              <a:t> </a:t>
            </a:r>
            <a:r>
              <a:rPr lang="en-US" dirty="0" err="1">
                <a:solidFill>
                  <a:schemeClr val="accent1">
                    <a:lumMod val="75000"/>
                    <a:lumOff val="25000"/>
                  </a:schemeClr>
                </a:solidFill>
              </a:rPr>
              <a:t>mashinaga</a:t>
            </a:r>
            <a:r>
              <a:rPr lang="en-US" dirty="0">
                <a:solidFill>
                  <a:schemeClr val="accent1">
                    <a:lumMod val="75000"/>
                    <a:lumOff val="25000"/>
                  </a:schemeClr>
                </a:solidFill>
              </a:rPr>
              <a:t> </a:t>
            </a:r>
            <a:r>
              <a:rPr lang="en-US" dirty="0" err="1">
                <a:solidFill>
                  <a:schemeClr val="accent1">
                    <a:lumMod val="75000"/>
                    <a:lumOff val="25000"/>
                  </a:schemeClr>
                </a:solidFill>
              </a:rPr>
              <a:t>moy</a:t>
            </a:r>
            <a:r>
              <a:rPr lang="en-US" dirty="0">
                <a:solidFill>
                  <a:schemeClr val="accent1">
                    <a:lumMod val="75000"/>
                    <a:lumOff val="25000"/>
                  </a:schemeClr>
                </a:solidFill>
              </a:rPr>
              <a:t> </a:t>
            </a:r>
            <a:r>
              <a:rPr lang="en-US" dirty="0" err="1">
                <a:solidFill>
                  <a:schemeClr val="accent1">
                    <a:lumMod val="75000"/>
                    <a:lumOff val="25000"/>
                  </a:schemeClr>
                </a:solidFill>
              </a:rPr>
              <a:t>surtish</a:t>
            </a:r>
            <a:r>
              <a:rPr lang="en-US" dirty="0">
                <a:solidFill>
                  <a:schemeClr val="accent1">
                    <a:lumMod val="75000"/>
                    <a:lumOff val="25000"/>
                  </a:schemeClr>
                </a:solidFill>
              </a:rPr>
              <a:t>, </a:t>
            </a:r>
            <a:r>
              <a:rPr lang="en-US" dirty="0" err="1">
                <a:solidFill>
                  <a:schemeClr val="accent1">
                    <a:lumMod val="75000"/>
                    <a:lumOff val="25000"/>
                  </a:schemeClr>
                </a:solidFill>
              </a:rPr>
              <a:t>uni</a:t>
            </a:r>
            <a:r>
              <a:rPr lang="en-US" dirty="0">
                <a:solidFill>
                  <a:schemeClr val="accent1">
                    <a:lumMod val="75000"/>
                    <a:lumOff val="25000"/>
                  </a:schemeClr>
                </a:solidFill>
              </a:rPr>
              <a:t> </a:t>
            </a:r>
            <a:r>
              <a:rPr lang="en-US" dirty="0" err="1">
                <a:solidFill>
                  <a:schemeClr val="accent1">
                    <a:lumMod val="75000"/>
                    <a:lumOff val="25000"/>
                  </a:schemeClr>
                </a:solidFill>
              </a:rPr>
              <a:t>tozalash</a:t>
            </a:r>
            <a:r>
              <a:rPr lang="en-US" dirty="0">
                <a:solidFill>
                  <a:schemeClr val="accent1">
                    <a:lumMod val="75000"/>
                    <a:lumOff val="25000"/>
                  </a:schemeClr>
                </a:solidFill>
              </a:rPr>
              <a:t>, </a:t>
            </a:r>
            <a:r>
              <a:rPr lang="en-US" dirty="0" err="1">
                <a:solidFill>
                  <a:schemeClr val="accent1">
                    <a:lumMod val="75000"/>
                    <a:lumOff val="25000"/>
                  </a:schemeClr>
                </a:solidFill>
              </a:rPr>
              <a:t>mashina</a:t>
            </a:r>
            <a:r>
              <a:rPr lang="en-US" dirty="0">
                <a:solidFill>
                  <a:schemeClr val="accent1">
                    <a:lumMod val="75000"/>
                    <a:lumOff val="25000"/>
                  </a:schemeClr>
                </a:solidFill>
              </a:rPr>
              <a:t> </a:t>
            </a:r>
            <a:r>
              <a:rPr lang="en-US" dirty="0" err="1">
                <a:solidFill>
                  <a:schemeClr val="accent1">
                    <a:lumMod val="75000"/>
                    <a:lumOff val="25000"/>
                  </a:schemeClr>
                </a:solidFill>
              </a:rPr>
              <a:t>shkiviga</a:t>
            </a:r>
            <a:r>
              <a:rPr lang="en-US" dirty="0">
                <a:solidFill>
                  <a:schemeClr val="accent1">
                    <a:lumMod val="75000"/>
                    <a:lumOff val="25000"/>
                  </a:schemeClr>
                </a:solidFill>
              </a:rPr>
              <a:t> </a:t>
            </a:r>
            <a:r>
              <a:rPr lang="en-US" dirty="0" err="1">
                <a:solidFill>
                  <a:schemeClr val="accent1">
                    <a:lumMod val="75000"/>
                    <a:lumOff val="25000"/>
                  </a:schemeClr>
                </a:solidFill>
              </a:rPr>
              <a:t>tasma</a:t>
            </a:r>
            <a:r>
              <a:rPr lang="en-US" dirty="0">
                <a:solidFill>
                  <a:schemeClr val="accent1">
                    <a:lumMod val="75000"/>
                    <a:lumOff val="25000"/>
                  </a:schemeClr>
                </a:solidFill>
              </a:rPr>
              <a:t> </a:t>
            </a:r>
            <a:r>
              <a:rPr lang="en-US" dirty="0" err="1">
                <a:solidFill>
                  <a:schemeClr val="accent1">
                    <a:lumMod val="75000"/>
                    <a:lumOff val="25000"/>
                  </a:schemeClr>
                </a:solidFill>
              </a:rPr>
              <a:t>kiydirish</a:t>
            </a:r>
            <a:r>
              <a:rPr lang="en-US" dirty="0">
                <a:solidFill>
                  <a:schemeClr val="accent1">
                    <a:lumMod val="75000"/>
                    <a:lumOff val="25000"/>
                  </a:schemeClr>
                </a:solidFill>
              </a:rPr>
              <a:t> man </a:t>
            </a:r>
            <a:r>
              <a:rPr lang="en-US" dirty="0" err="1">
                <a:solidFill>
                  <a:schemeClr val="accent1">
                    <a:lumMod val="75000"/>
                    <a:lumOff val="25000"/>
                  </a:schemeClr>
                </a:solidFill>
              </a:rPr>
              <a:t>etiladi</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ish</a:t>
            </a:r>
            <a:r>
              <a:rPr lang="en-US" dirty="0">
                <a:solidFill>
                  <a:schemeClr val="accent1">
                    <a:lumMod val="75000"/>
                    <a:lumOff val="25000"/>
                  </a:schemeClr>
                </a:solidFill>
              </a:rPr>
              <a:t> </a:t>
            </a:r>
            <a:r>
              <a:rPr lang="en-US" dirty="0" err="1">
                <a:solidFill>
                  <a:schemeClr val="accent1">
                    <a:lumMod val="75000"/>
                    <a:lumOff val="25000"/>
                  </a:schemeClr>
                </a:solidFill>
              </a:rPr>
              <a:t>o‘rnida</a:t>
            </a:r>
            <a:r>
              <a:rPr lang="en-US" dirty="0">
                <a:solidFill>
                  <a:schemeClr val="accent1">
                    <a:lumMod val="75000"/>
                    <a:lumOff val="25000"/>
                  </a:schemeClr>
                </a:solidFill>
              </a:rPr>
              <a:t> </a:t>
            </a:r>
            <a:r>
              <a:rPr lang="en-US" dirty="0" err="1">
                <a:solidFill>
                  <a:schemeClr val="accent1">
                    <a:lumMod val="75000"/>
                    <a:lumOff val="25000"/>
                  </a:schemeClr>
                </a:solidFill>
              </a:rPr>
              <a:t>asboblar</a:t>
            </a:r>
            <a:r>
              <a:rPr lang="en-US" dirty="0">
                <a:solidFill>
                  <a:schemeClr val="accent1">
                    <a:lumMod val="75000"/>
                    <a:lumOff val="25000"/>
                  </a:schemeClr>
                </a:solidFill>
              </a:rPr>
              <a:t> </a:t>
            </a:r>
            <a:r>
              <a:rPr lang="en-US" dirty="0" err="1">
                <a:solidFill>
                  <a:schemeClr val="accent1">
                    <a:lumMod val="75000"/>
                    <a:lumOff val="25000"/>
                  </a:schemeClr>
                </a:solidFill>
              </a:rPr>
              <a:t>sochilib</a:t>
            </a:r>
            <a:r>
              <a:rPr lang="en-US" dirty="0">
                <a:solidFill>
                  <a:schemeClr val="accent1">
                    <a:lumMod val="75000"/>
                    <a:lumOff val="25000"/>
                  </a:schemeClr>
                </a:solidFill>
              </a:rPr>
              <a:t> </a:t>
            </a:r>
            <a:r>
              <a:rPr lang="en-US" dirty="0" err="1">
                <a:solidFill>
                  <a:schemeClr val="accent1">
                    <a:lumMod val="75000"/>
                    <a:lumOff val="25000"/>
                  </a:schemeClr>
                </a:solidFill>
              </a:rPr>
              <a:t>yotmasligi</a:t>
            </a:r>
            <a:r>
              <a:rPr lang="en-US" dirty="0">
                <a:solidFill>
                  <a:schemeClr val="accent1">
                    <a:lumMod val="75000"/>
                    <a:lumOff val="25000"/>
                  </a:schemeClr>
                </a:solidFill>
              </a:rPr>
              <a:t>, </a:t>
            </a:r>
            <a:r>
              <a:rPr lang="en-US" dirty="0" err="1">
                <a:solidFill>
                  <a:schemeClr val="accent1">
                    <a:lumMod val="75000"/>
                    <a:lumOff val="25000"/>
                  </a:schemeClr>
                </a:solidFill>
              </a:rPr>
              <a:t>qaychi</a:t>
            </a:r>
            <a:r>
              <a:rPr lang="en-US" dirty="0">
                <a:solidFill>
                  <a:schemeClr val="accent1">
                    <a:lumMod val="75000"/>
                    <a:lumOff val="25000"/>
                  </a:schemeClr>
                </a:solidFill>
              </a:rPr>
              <a:t> </a:t>
            </a:r>
            <a:r>
              <a:rPr lang="en-US" dirty="0" err="1">
                <a:solidFill>
                  <a:schemeClr val="accent1">
                    <a:lumMod val="75000"/>
                    <a:lumOff val="25000"/>
                  </a:schemeClr>
                </a:solidFill>
              </a:rPr>
              <a:t>va</a:t>
            </a:r>
            <a:r>
              <a:rPr lang="en-US" dirty="0">
                <a:solidFill>
                  <a:schemeClr val="accent1">
                    <a:lumMod val="75000"/>
                    <a:lumOff val="25000"/>
                  </a:schemeClr>
                </a:solidFill>
              </a:rPr>
              <a:t> </a:t>
            </a:r>
            <a:r>
              <a:rPr lang="en-US" dirty="0" err="1">
                <a:solidFill>
                  <a:schemeClr val="accent1">
                    <a:lumMod val="75000"/>
                    <a:lumOff val="25000"/>
                  </a:schemeClr>
                </a:solidFill>
              </a:rPr>
              <a:t>iplar</a:t>
            </a:r>
            <a:r>
              <a:rPr lang="en-US" dirty="0">
                <a:solidFill>
                  <a:schemeClr val="accent1">
                    <a:lumMod val="75000"/>
                    <a:lumOff val="25000"/>
                  </a:schemeClr>
                </a:solidFill>
              </a:rPr>
              <a:t> </a:t>
            </a:r>
            <a:r>
              <a:rPr lang="en-US" dirty="0" err="1">
                <a:solidFill>
                  <a:schemeClr val="accent1">
                    <a:lumMod val="75000"/>
                    <a:lumOff val="25000"/>
                  </a:schemeClr>
                </a:solidFill>
              </a:rPr>
              <a:t>mashinaning</a:t>
            </a:r>
            <a:r>
              <a:rPr lang="en-US" dirty="0">
                <a:solidFill>
                  <a:schemeClr val="accent1">
                    <a:lumMod val="75000"/>
                    <a:lumOff val="25000"/>
                  </a:schemeClr>
                </a:solidFill>
              </a:rPr>
              <a:t> </a:t>
            </a:r>
            <a:r>
              <a:rPr lang="en-US" dirty="0" err="1">
                <a:solidFill>
                  <a:schemeClr val="accent1">
                    <a:lumMod val="75000"/>
                    <a:lumOff val="25000"/>
                  </a:schemeClr>
                </a:solidFill>
              </a:rPr>
              <a:t>aylanayotgan</a:t>
            </a:r>
            <a:r>
              <a:rPr lang="en-US" dirty="0">
                <a:solidFill>
                  <a:schemeClr val="accent1">
                    <a:lumMod val="75000"/>
                    <a:lumOff val="25000"/>
                  </a:schemeClr>
                </a:solidFill>
              </a:rPr>
              <a:t> </a:t>
            </a:r>
            <a:r>
              <a:rPr lang="en-US" dirty="0" err="1">
                <a:solidFill>
                  <a:schemeClr val="accent1">
                    <a:lumMod val="75000"/>
                    <a:lumOff val="25000"/>
                  </a:schemeClr>
                </a:solidFill>
              </a:rPr>
              <a:t>qismlari</a:t>
            </a:r>
            <a:r>
              <a:rPr lang="en-US" dirty="0">
                <a:solidFill>
                  <a:schemeClr val="accent1">
                    <a:lumMod val="75000"/>
                    <a:lumOff val="25000"/>
                  </a:schemeClr>
                </a:solidFill>
              </a:rPr>
              <a:t> </a:t>
            </a:r>
            <a:r>
              <a:rPr lang="en-US" dirty="0" err="1">
                <a:solidFill>
                  <a:schemeClr val="accent1">
                    <a:lumMod val="75000"/>
                    <a:lumOff val="25000"/>
                  </a:schemeClr>
                </a:solidFill>
              </a:rPr>
              <a:t>yoniga</a:t>
            </a:r>
            <a:r>
              <a:rPr lang="en-US" dirty="0">
                <a:solidFill>
                  <a:schemeClr val="accent1">
                    <a:lumMod val="75000"/>
                    <a:lumOff val="25000"/>
                  </a:schemeClr>
                </a:solidFill>
              </a:rPr>
              <a:t> </a:t>
            </a:r>
            <a:r>
              <a:rPr lang="en-US" dirty="0" err="1">
                <a:solidFill>
                  <a:schemeClr val="accent1">
                    <a:lumMod val="75000"/>
                    <a:lumOff val="25000"/>
                  </a:schemeClr>
                </a:solidFill>
              </a:rPr>
              <a:t>qo‘yilmasligi</a:t>
            </a:r>
            <a:r>
              <a:rPr lang="en-US" dirty="0">
                <a:solidFill>
                  <a:schemeClr val="accent1">
                    <a:lumMod val="75000"/>
                    <a:lumOff val="25000"/>
                  </a:schemeClr>
                </a:solidFill>
              </a:rPr>
              <a:t> </a:t>
            </a:r>
            <a:r>
              <a:rPr lang="en-US" dirty="0" err="1">
                <a:solidFill>
                  <a:schemeClr val="accent1">
                    <a:lumMod val="75000"/>
                    <a:lumOff val="25000"/>
                  </a:schemeClr>
                </a:solidFill>
              </a:rPr>
              <a:t>kerak</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ish</a:t>
            </a:r>
            <a:r>
              <a:rPr lang="en-US" dirty="0">
                <a:solidFill>
                  <a:schemeClr val="accent1">
                    <a:lumMod val="75000"/>
                    <a:lumOff val="25000"/>
                  </a:schemeClr>
                </a:solidFill>
              </a:rPr>
              <a:t> </a:t>
            </a:r>
            <a:r>
              <a:rPr lang="en-US" dirty="0" err="1">
                <a:solidFill>
                  <a:schemeClr val="accent1">
                    <a:lumMod val="75000"/>
                    <a:lumOff val="25000"/>
                  </a:schemeClr>
                </a:solidFill>
              </a:rPr>
              <a:t>o‘rinlari</a:t>
            </a:r>
            <a:r>
              <a:rPr lang="en-US" dirty="0">
                <a:solidFill>
                  <a:schemeClr val="accent1">
                    <a:lumMod val="75000"/>
                    <a:lumOff val="25000"/>
                  </a:schemeClr>
                </a:solidFill>
              </a:rPr>
              <a:t> </a:t>
            </a:r>
            <a:r>
              <a:rPr lang="en-US" dirty="0" err="1">
                <a:solidFill>
                  <a:schemeClr val="accent1">
                    <a:lumMod val="75000"/>
                    <a:lumOff val="25000"/>
                  </a:schemeClr>
                </a:solidFill>
              </a:rPr>
              <a:t>orasidagi</a:t>
            </a:r>
            <a:r>
              <a:rPr lang="en-US" dirty="0">
                <a:solidFill>
                  <a:schemeClr val="accent1">
                    <a:lumMod val="75000"/>
                    <a:lumOff val="25000"/>
                  </a:schemeClr>
                </a:solidFill>
              </a:rPr>
              <a:t> </a:t>
            </a:r>
            <a:r>
              <a:rPr lang="en-US" dirty="0" err="1">
                <a:solidFill>
                  <a:schemeClr val="accent1">
                    <a:lumMod val="75000"/>
                    <a:lumOff val="25000"/>
                  </a:schemeClr>
                </a:solidFill>
              </a:rPr>
              <a:t>yo‘lni</a:t>
            </a:r>
            <a:r>
              <a:rPr lang="en-US" dirty="0">
                <a:solidFill>
                  <a:schemeClr val="accent1">
                    <a:lumMod val="75000"/>
                    <a:lumOff val="25000"/>
                  </a:schemeClr>
                </a:solidFill>
              </a:rPr>
              <a:t> </a:t>
            </a:r>
            <a:r>
              <a:rPr lang="en-US" dirty="0" err="1">
                <a:solidFill>
                  <a:schemeClr val="accent1">
                    <a:lumMod val="75000"/>
                    <a:lumOff val="25000"/>
                  </a:schemeClr>
                </a:solidFill>
              </a:rPr>
              <a:t>to‘sib</a:t>
            </a:r>
            <a:r>
              <a:rPr lang="en-US" dirty="0">
                <a:solidFill>
                  <a:schemeClr val="accent1">
                    <a:lumMod val="75000"/>
                    <a:lumOff val="25000"/>
                  </a:schemeClr>
                </a:solidFill>
              </a:rPr>
              <a:t> </a:t>
            </a:r>
            <a:r>
              <a:rPr lang="en-US" dirty="0" err="1">
                <a:solidFill>
                  <a:schemeClr val="accent1">
                    <a:lumMod val="75000"/>
                    <a:lumOff val="25000"/>
                  </a:schemeClr>
                </a:solidFill>
              </a:rPr>
              <a:t>qo‘ymaslik</a:t>
            </a:r>
            <a:r>
              <a:rPr lang="en-US" dirty="0">
                <a:solidFill>
                  <a:schemeClr val="accent1">
                    <a:lumMod val="75000"/>
                    <a:lumOff val="25000"/>
                  </a:schemeClr>
                </a:solidFill>
              </a:rPr>
              <a:t> </a:t>
            </a:r>
            <a:r>
              <a:rPr lang="en-US" dirty="0" err="1">
                <a:solidFill>
                  <a:schemeClr val="accent1">
                    <a:lumMod val="75000"/>
                    <a:lumOff val="25000"/>
                  </a:schemeClr>
                </a:solidFill>
              </a:rPr>
              <a:t>lozim</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endParaRPr lang="ru-RU" dirty="0">
              <a:solidFill>
                <a:schemeClr val="accent1">
                  <a:lumMod val="75000"/>
                  <a:lumOff val="25000"/>
                </a:schemeClr>
              </a:solidFill>
            </a:endParaRPr>
          </a:p>
        </p:txBody>
      </p:sp>
    </p:spTree>
    <p:extLst>
      <p:ext uri="{BB962C8B-B14F-4D97-AF65-F5344CB8AC3E}">
        <p14:creationId xmlns:p14="http://schemas.microsoft.com/office/powerpoint/2010/main" val="164104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894" y="729658"/>
            <a:ext cx="11029616" cy="5712706"/>
          </a:xfrm>
        </p:spPr>
        <p:txBody>
          <a:bodyPr>
            <a:normAutofit fontScale="90000"/>
          </a:bodyPr>
          <a:lstStyle/>
          <a:p>
            <a:r>
              <a:rPr lang="en-US" dirty="0"/>
              <a:t>2. </a:t>
            </a:r>
            <a:r>
              <a:rPr lang="en-US" dirty="0" err="1"/>
              <a:t>Dazmol</a:t>
            </a:r>
            <a:r>
              <a:rPr lang="en-US" dirty="0"/>
              <a:t> </a:t>
            </a:r>
            <a:r>
              <a:rPr lang="en-US" dirty="0" err="1"/>
              <a:t>bilan</a:t>
            </a:r>
            <a:r>
              <a:rPr lang="en-US" dirty="0"/>
              <a:t> </a:t>
            </a:r>
            <a:r>
              <a:rPr lang="en-US" dirty="0" err="1"/>
              <a:t>ishlaganda</a:t>
            </a:r>
            <a:r>
              <a:rPr lang="en-US" dirty="0"/>
              <a:t> </a:t>
            </a:r>
            <a:r>
              <a:rPr lang="en-US" dirty="0" err="1"/>
              <a:t>quyidagilarga</a:t>
            </a:r>
            <a:r>
              <a:rPr lang="en-US" dirty="0"/>
              <a:t> </a:t>
            </a:r>
            <a:r>
              <a:rPr lang="en-US" dirty="0" err="1"/>
              <a:t>rioya</a:t>
            </a:r>
            <a:r>
              <a:rPr lang="en-US" dirty="0"/>
              <a:t> </a:t>
            </a:r>
            <a:r>
              <a:rPr lang="en-US" dirty="0" err="1"/>
              <a:t>qilish</a:t>
            </a:r>
            <a:r>
              <a:rPr lang="en-US" dirty="0"/>
              <a:t> </a:t>
            </a:r>
            <a:r>
              <a:rPr lang="en-US" dirty="0" err="1"/>
              <a:t>kerak</a:t>
            </a:r>
            <a:r>
              <a:rPr lang="en-US" dirty="0"/>
              <a:t>:</a:t>
            </a:r>
            <a:r>
              <a:rPr lang="ru-RU" dirty="0"/>
              <a:t/>
            </a:r>
            <a:br>
              <a:rPr lang="ru-RU" dirty="0"/>
            </a:br>
            <a:r>
              <a:rPr lang="en-US" dirty="0"/>
              <a:t>- </a:t>
            </a:r>
            <a:r>
              <a:rPr lang="en-US" dirty="0" err="1"/>
              <a:t>elektr</a:t>
            </a:r>
            <a:r>
              <a:rPr lang="en-US" dirty="0"/>
              <a:t> </a:t>
            </a:r>
            <a:r>
              <a:rPr lang="en-US" dirty="0" err="1"/>
              <a:t>dazmolda</a:t>
            </a:r>
            <a:r>
              <a:rPr lang="en-US" dirty="0"/>
              <a:t> </a:t>
            </a:r>
            <a:r>
              <a:rPr lang="en-US" dirty="0" err="1"/>
              <a:t>ish</a:t>
            </a:r>
            <a:r>
              <a:rPr lang="en-US" dirty="0"/>
              <a:t> </a:t>
            </a:r>
            <a:r>
              <a:rPr lang="en-US" dirty="0" err="1"/>
              <a:t>boshlashdan</a:t>
            </a:r>
            <a:r>
              <a:rPr lang="en-US" dirty="0"/>
              <a:t> </a:t>
            </a:r>
            <a:r>
              <a:rPr lang="en-US" dirty="0" err="1"/>
              <a:t>oldin</a:t>
            </a:r>
            <a:r>
              <a:rPr lang="en-US" dirty="0"/>
              <a:t> </a:t>
            </a:r>
            <a:r>
              <a:rPr lang="en-US" dirty="0" err="1"/>
              <a:t>elektr</a:t>
            </a:r>
            <a:r>
              <a:rPr lang="en-US" dirty="0"/>
              <a:t> </a:t>
            </a:r>
            <a:r>
              <a:rPr lang="en-US" dirty="0" err="1"/>
              <a:t>o‘tkazgich</a:t>
            </a:r>
            <a:r>
              <a:rPr lang="en-US" dirty="0"/>
              <a:t> </a:t>
            </a:r>
            <a:r>
              <a:rPr lang="en-US" dirty="0" err="1">
                <a:solidFill>
                  <a:schemeClr val="accent1">
                    <a:lumMod val="75000"/>
                    <a:lumOff val="25000"/>
                  </a:schemeClr>
                </a:solidFill>
              </a:rPr>
              <a:t>simning</a:t>
            </a:r>
            <a:r>
              <a:rPr lang="en-US" dirty="0">
                <a:solidFill>
                  <a:schemeClr val="accent1">
                    <a:lumMod val="75000"/>
                    <a:lumOff val="25000"/>
                  </a:schemeClr>
                </a:solidFill>
              </a:rPr>
              <a:t> </a:t>
            </a:r>
            <a:r>
              <a:rPr lang="en-US" dirty="0" err="1">
                <a:solidFill>
                  <a:schemeClr val="accent1">
                    <a:lumMod val="75000"/>
                    <a:lumOff val="25000"/>
                  </a:schemeClr>
                </a:solidFill>
              </a:rPr>
              <a:t>izolatsiyasi</a:t>
            </a:r>
            <a:r>
              <a:rPr lang="en-US" dirty="0">
                <a:solidFill>
                  <a:schemeClr val="accent1">
                    <a:lumMod val="75000"/>
                    <a:lumOff val="25000"/>
                  </a:schemeClr>
                </a:solidFill>
              </a:rPr>
              <a:t> </a:t>
            </a:r>
            <a:r>
              <a:rPr lang="en-US" dirty="0" err="1">
                <a:solidFill>
                  <a:schemeClr val="accent1">
                    <a:lumMod val="75000"/>
                    <a:lumOff val="25000"/>
                  </a:schemeClr>
                </a:solidFill>
              </a:rPr>
              <a:t>tekshirib</a:t>
            </a:r>
            <a:r>
              <a:rPr lang="en-US" dirty="0">
                <a:solidFill>
                  <a:schemeClr val="accent1">
                    <a:lumMod val="75000"/>
                    <a:lumOff val="25000"/>
                  </a:schemeClr>
                </a:solidFill>
              </a:rPr>
              <a:t> </a:t>
            </a:r>
            <a:r>
              <a:rPr lang="en-US" dirty="0" err="1">
                <a:solidFill>
                  <a:schemeClr val="accent1">
                    <a:lumMod val="75000"/>
                    <a:lumOff val="25000"/>
                  </a:schemeClr>
                </a:solidFill>
              </a:rPr>
              <a:t>ko‘rilishi</a:t>
            </a:r>
            <a:r>
              <a:rPr lang="en-US" dirty="0">
                <a:solidFill>
                  <a:schemeClr val="accent1">
                    <a:lumMod val="75000"/>
                    <a:lumOff val="25000"/>
                  </a:schemeClr>
                </a:solidFill>
              </a:rPr>
              <a:t> </a:t>
            </a:r>
            <a:r>
              <a:rPr lang="en-US" dirty="0" err="1">
                <a:solidFill>
                  <a:schemeClr val="accent1">
                    <a:lumMod val="75000"/>
                    <a:lumOff val="25000"/>
                  </a:schemeClr>
                </a:solidFill>
              </a:rPr>
              <a:t>lozim</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dazmol</a:t>
            </a:r>
            <a:r>
              <a:rPr lang="en-US" dirty="0">
                <a:solidFill>
                  <a:schemeClr val="accent1">
                    <a:lumMod val="75000"/>
                    <a:lumOff val="25000"/>
                  </a:schemeClr>
                </a:solidFill>
              </a:rPr>
              <a:t>, </a:t>
            </a:r>
            <a:r>
              <a:rPr lang="en-US" dirty="0" err="1">
                <a:solidFill>
                  <a:schemeClr val="accent1">
                    <a:lumMod val="75000"/>
                    <a:lumOff val="25000"/>
                  </a:schemeClr>
                </a:solidFill>
              </a:rPr>
              <a:t>shtepsel</a:t>
            </a:r>
            <a:r>
              <a:rPr lang="en-US" dirty="0">
                <a:solidFill>
                  <a:schemeClr val="accent1">
                    <a:lumMod val="75000"/>
                    <a:lumOff val="25000"/>
                  </a:schemeClr>
                </a:solidFill>
              </a:rPr>
              <a:t> </a:t>
            </a:r>
            <a:r>
              <a:rPr lang="en-US" dirty="0" err="1">
                <a:solidFill>
                  <a:schemeClr val="accent1">
                    <a:lumMod val="75000"/>
                    <a:lumOff val="25000"/>
                  </a:schemeClr>
                </a:solidFill>
              </a:rPr>
              <a:t>rozetkasi</a:t>
            </a:r>
            <a:r>
              <a:rPr lang="en-US" dirty="0">
                <a:solidFill>
                  <a:schemeClr val="accent1">
                    <a:lumMod val="75000"/>
                    <a:lumOff val="25000"/>
                  </a:schemeClr>
                </a:solidFill>
              </a:rPr>
              <a:t>, </a:t>
            </a:r>
            <a:r>
              <a:rPr lang="en-US" dirty="0" err="1">
                <a:solidFill>
                  <a:schemeClr val="accent1">
                    <a:lumMod val="75000"/>
                    <a:lumOff val="25000"/>
                  </a:schemeClr>
                </a:solidFill>
              </a:rPr>
              <a:t>vilkaning</a:t>
            </a:r>
            <a:r>
              <a:rPr lang="en-US" dirty="0">
                <a:solidFill>
                  <a:schemeClr val="accent1">
                    <a:lumMod val="75000"/>
                    <a:lumOff val="25000"/>
                  </a:schemeClr>
                </a:solidFill>
              </a:rPr>
              <a:t> </a:t>
            </a:r>
            <a:r>
              <a:rPr lang="en-US" dirty="0" err="1">
                <a:solidFill>
                  <a:schemeClr val="accent1">
                    <a:lumMod val="75000"/>
                    <a:lumOff val="25000"/>
                  </a:schemeClr>
                </a:solidFill>
              </a:rPr>
              <a:t>tok</a:t>
            </a:r>
            <a:r>
              <a:rPr lang="en-US" dirty="0">
                <a:solidFill>
                  <a:schemeClr val="accent1">
                    <a:lumMod val="75000"/>
                    <a:lumOff val="25000"/>
                  </a:schemeClr>
                </a:solidFill>
              </a:rPr>
              <a:t> </a:t>
            </a:r>
            <a:r>
              <a:rPr lang="en-US" dirty="0" err="1">
                <a:solidFill>
                  <a:schemeClr val="accent1">
                    <a:lumMod val="75000"/>
                    <a:lumOff val="25000"/>
                  </a:schemeClr>
                </a:solidFill>
              </a:rPr>
              <a:t>o‘tkazuvchi</a:t>
            </a:r>
            <a:r>
              <a:rPr lang="en-US" dirty="0">
                <a:solidFill>
                  <a:schemeClr val="accent1">
                    <a:lumMod val="75000"/>
                    <a:lumOff val="25000"/>
                  </a:schemeClr>
                </a:solidFill>
              </a:rPr>
              <a:t> </a:t>
            </a:r>
            <a:r>
              <a:rPr lang="en-US" dirty="0" err="1">
                <a:solidFill>
                  <a:schemeClr val="accent1">
                    <a:lumMod val="75000"/>
                    <a:lumOff val="25000"/>
                  </a:schemeClr>
                </a:solidFill>
              </a:rPr>
              <a:t>qismlariga</a:t>
            </a:r>
            <a:r>
              <a:rPr lang="en-US" dirty="0">
                <a:solidFill>
                  <a:schemeClr val="accent1">
                    <a:lumMod val="75000"/>
                    <a:lumOff val="25000"/>
                  </a:schemeClr>
                </a:solidFill>
              </a:rPr>
              <a:t> </a:t>
            </a:r>
            <a:r>
              <a:rPr lang="en-US" dirty="0" err="1">
                <a:solidFill>
                  <a:schemeClr val="accent1">
                    <a:lumMod val="75000"/>
                    <a:lumOff val="25000"/>
                  </a:schemeClr>
                </a:solidFill>
              </a:rPr>
              <a:t>qo‘l</a:t>
            </a:r>
            <a:r>
              <a:rPr lang="en-US" dirty="0">
                <a:solidFill>
                  <a:schemeClr val="accent1">
                    <a:lumMod val="75000"/>
                    <a:lumOff val="25000"/>
                  </a:schemeClr>
                </a:solidFill>
              </a:rPr>
              <a:t> </a:t>
            </a:r>
            <a:r>
              <a:rPr lang="en-US" dirty="0" err="1">
                <a:solidFill>
                  <a:schemeClr val="accent1">
                    <a:lumMod val="75000"/>
                    <a:lumOff val="25000"/>
                  </a:schemeClr>
                </a:solidFill>
              </a:rPr>
              <a:t>tekkizish</a:t>
            </a:r>
            <a:r>
              <a:rPr lang="en-US" dirty="0">
                <a:solidFill>
                  <a:schemeClr val="accent1">
                    <a:lumMod val="75000"/>
                    <a:lumOff val="25000"/>
                  </a:schemeClr>
                </a:solidFill>
              </a:rPr>
              <a:t> </a:t>
            </a:r>
            <a:r>
              <a:rPr lang="en-US" dirty="0" err="1">
                <a:solidFill>
                  <a:schemeClr val="accent1">
                    <a:lumMod val="75000"/>
                    <a:lumOff val="25000"/>
                  </a:schemeClr>
                </a:solidFill>
              </a:rPr>
              <a:t>mumkin</a:t>
            </a:r>
            <a:r>
              <a:rPr lang="en-US" dirty="0">
                <a:solidFill>
                  <a:schemeClr val="accent1">
                    <a:lumMod val="75000"/>
                    <a:lumOff val="25000"/>
                  </a:schemeClr>
                </a:solidFill>
              </a:rPr>
              <a:t> </a:t>
            </a:r>
            <a:r>
              <a:rPr lang="en-US" dirty="0" err="1">
                <a:solidFill>
                  <a:schemeClr val="accent1">
                    <a:lumMod val="75000"/>
                    <a:lumOff val="25000"/>
                  </a:schemeClr>
                </a:solidFill>
              </a:rPr>
              <a:t>emas</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dazmolning</a:t>
            </a:r>
            <a:r>
              <a:rPr lang="en-US" dirty="0">
                <a:solidFill>
                  <a:schemeClr val="accent1">
                    <a:lumMod val="75000"/>
                    <a:lumOff val="25000"/>
                  </a:schemeClr>
                </a:solidFill>
              </a:rPr>
              <a:t> </a:t>
            </a:r>
            <a:r>
              <a:rPr lang="en-US" dirty="0" err="1">
                <a:solidFill>
                  <a:schemeClr val="accent1">
                    <a:lumMod val="75000"/>
                    <a:lumOff val="25000"/>
                  </a:schemeClr>
                </a:solidFill>
              </a:rPr>
              <a:t>sozligiga</a:t>
            </a:r>
            <a:r>
              <a:rPr lang="en-US" dirty="0">
                <a:solidFill>
                  <a:schemeClr val="accent1">
                    <a:lumMod val="75000"/>
                    <a:lumOff val="25000"/>
                  </a:schemeClr>
                </a:solidFill>
              </a:rPr>
              <a:t> </a:t>
            </a:r>
            <a:r>
              <a:rPr lang="en-US" dirty="0" err="1">
                <a:solidFill>
                  <a:schemeClr val="accent1">
                    <a:lumMod val="75000"/>
                    <a:lumOff val="25000"/>
                  </a:schemeClr>
                </a:solidFill>
              </a:rPr>
              <a:t>ahamiyat</a:t>
            </a:r>
            <a:r>
              <a:rPr lang="en-US" dirty="0">
                <a:solidFill>
                  <a:schemeClr val="accent1">
                    <a:lumMod val="75000"/>
                    <a:lumOff val="25000"/>
                  </a:schemeClr>
                </a:solidFill>
              </a:rPr>
              <a:t> </a:t>
            </a:r>
            <a:r>
              <a:rPr lang="en-US" dirty="0" err="1">
                <a:solidFill>
                  <a:schemeClr val="accent1">
                    <a:lumMod val="75000"/>
                    <a:lumOff val="25000"/>
                  </a:schemeClr>
                </a:solidFill>
              </a:rPr>
              <a:t>berish</a:t>
            </a:r>
            <a:r>
              <a:rPr lang="en-US" dirty="0">
                <a:solidFill>
                  <a:schemeClr val="accent1">
                    <a:lumMod val="75000"/>
                    <a:lumOff val="25000"/>
                  </a:schemeClr>
                </a:solidFill>
              </a:rPr>
              <a:t> </a:t>
            </a:r>
            <a:r>
              <a:rPr lang="en-US" dirty="0" err="1">
                <a:solidFill>
                  <a:schemeClr val="accent1">
                    <a:lumMod val="75000"/>
                    <a:lumOff val="25000"/>
                  </a:schemeClr>
                </a:solidFill>
              </a:rPr>
              <a:t>zarur</a:t>
            </a:r>
            <a:r>
              <a:rPr lang="en-US" dirty="0">
                <a:solidFill>
                  <a:schemeClr val="accent1">
                    <a:lumMod val="75000"/>
                    <a:lumOff val="25000"/>
                  </a:schemeClr>
                </a:solidFill>
              </a:rPr>
              <a:t> (</a:t>
            </a:r>
            <a:r>
              <a:rPr lang="en-US" dirty="0" err="1">
                <a:solidFill>
                  <a:schemeClr val="accent1">
                    <a:lumMod val="75000"/>
                    <a:lumOff val="25000"/>
                  </a:schemeClr>
                </a:solidFill>
              </a:rPr>
              <a:t>korpusda</a:t>
            </a:r>
            <a:r>
              <a:rPr lang="en-US" dirty="0">
                <a:solidFill>
                  <a:schemeClr val="accent1">
                    <a:lumMod val="75000"/>
                    <a:lumOff val="25000"/>
                  </a:schemeClr>
                </a:solidFill>
              </a:rPr>
              <a:t> </a:t>
            </a:r>
            <a:r>
              <a:rPr lang="en-US" dirty="0" err="1">
                <a:solidFill>
                  <a:schemeClr val="accent1">
                    <a:lumMod val="75000"/>
                    <a:lumOff val="25000"/>
                  </a:schemeClr>
                </a:solidFill>
              </a:rPr>
              <a:t>qisqa</a:t>
            </a:r>
            <a:r>
              <a:rPr lang="en-US" dirty="0">
                <a:solidFill>
                  <a:schemeClr val="accent1">
                    <a:lumMod val="75000"/>
                    <a:lumOff val="25000"/>
                  </a:schemeClr>
                </a:solidFill>
              </a:rPr>
              <a:t> </a:t>
            </a:r>
            <a:r>
              <a:rPr lang="en-US" dirty="0" err="1">
                <a:solidFill>
                  <a:schemeClr val="accent1">
                    <a:lumMod val="75000"/>
                    <a:lumOff val="25000"/>
                  </a:schemeClr>
                </a:solidFill>
              </a:rPr>
              <a:t>tutashuv</a:t>
            </a:r>
            <a:r>
              <a:rPr lang="en-US" dirty="0">
                <a:solidFill>
                  <a:schemeClr val="accent1">
                    <a:lumMod val="75000"/>
                    <a:lumOff val="25000"/>
                  </a:schemeClr>
                </a:solidFill>
              </a:rPr>
              <a:t> </a:t>
            </a:r>
            <a:r>
              <a:rPr lang="en-US" dirty="0" err="1">
                <a:solidFill>
                  <a:schemeClr val="accent1">
                    <a:lumMod val="75000"/>
                    <a:lumOff val="25000"/>
                  </a:schemeClr>
                </a:solidFill>
              </a:rPr>
              <a:t>bo‘lsa</a:t>
            </a:r>
            <a:r>
              <a:rPr lang="en-US" dirty="0">
                <a:solidFill>
                  <a:schemeClr val="accent1">
                    <a:lumMod val="75000"/>
                    <a:lumOff val="25000"/>
                  </a:schemeClr>
                </a:solidFill>
              </a:rPr>
              <a:t>, </a:t>
            </a:r>
            <a:r>
              <a:rPr lang="en-US" dirty="0" err="1">
                <a:solidFill>
                  <a:schemeClr val="accent1">
                    <a:lumMod val="75000"/>
                    <a:lumOff val="25000"/>
                  </a:schemeClr>
                </a:solidFill>
              </a:rPr>
              <a:t>ishlayotganda</a:t>
            </a:r>
            <a:r>
              <a:rPr lang="en-US" dirty="0">
                <a:solidFill>
                  <a:schemeClr val="accent1">
                    <a:lumMod val="75000"/>
                    <a:lumOff val="25000"/>
                  </a:schemeClr>
                </a:solidFill>
              </a:rPr>
              <a:t> </a:t>
            </a:r>
            <a:r>
              <a:rPr lang="en-US" dirty="0" err="1">
                <a:solidFill>
                  <a:schemeClr val="accent1">
                    <a:lumMod val="75000"/>
                    <a:lumOff val="25000"/>
                  </a:schemeClr>
                </a:solidFill>
              </a:rPr>
              <a:t>qo‘lga</a:t>
            </a:r>
            <a:r>
              <a:rPr lang="en-US" dirty="0">
                <a:solidFill>
                  <a:schemeClr val="accent1">
                    <a:lumMod val="75000"/>
                    <a:lumOff val="25000"/>
                  </a:schemeClr>
                </a:solidFill>
              </a:rPr>
              <a:t> </a:t>
            </a:r>
            <a:r>
              <a:rPr lang="en-US" dirty="0" err="1">
                <a:solidFill>
                  <a:schemeClr val="accent1">
                    <a:lumMod val="75000"/>
                    <a:lumOff val="25000"/>
                  </a:schemeClr>
                </a:solidFill>
              </a:rPr>
              <a:t>salgina</a:t>
            </a:r>
            <a:r>
              <a:rPr lang="en-US" dirty="0">
                <a:solidFill>
                  <a:schemeClr val="accent1">
                    <a:lumMod val="75000"/>
                    <a:lumOff val="25000"/>
                  </a:schemeClr>
                </a:solidFill>
              </a:rPr>
              <a:t> </a:t>
            </a:r>
            <a:r>
              <a:rPr lang="en-US" dirty="0" err="1">
                <a:solidFill>
                  <a:schemeClr val="accent1">
                    <a:lumMod val="75000"/>
                    <a:lumOff val="25000"/>
                  </a:schemeClr>
                </a:solidFill>
              </a:rPr>
              <a:t>igna</a:t>
            </a:r>
            <a:r>
              <a:rPr lang="en-US" dirty="0">
                <a:solidFill>
                  <a:schemeClr val="accent1">
                    <a:lumMod val="75000"/>
                    <a:lumOff val="25000"/>
                  </a:schemeClr>
                </a:solidFill>
              </a:rPr>
              <a:t> </a:t>
            </a:r>
            <a:r>
              <a:rPr lang="en-US" dirty="0" err="1">
                <a:solidFill>
                  <a:schemeClr val="accent1">
                    <a:lumMod val="75000"/>
                    <a:lumOff val="25000"/>
                  </a:schemeClr>
                </a:solidFill>
              </a:rPr>
              <a:t>sanchilgandek</a:t>
            </a:r>
            <a:r>
              <a:rPr lang="en-US" dirty="0">
                <a:solidFill>
                  <a:schemeClr val="accent1">
                    <a:lumMod val="75000"/>
                    <a:lumOff val="25000"/>
                  </a:schemeClr>
                </a:solidFill>
              </a:rPr>
              <a:t> </a:t>
            </a:r>
            <a:r>
              <a:rPr lang="en-US" dirty="0" err="1">
                <a:solidFill>
                  <a:schemeClr val="accent1">
                    <a:lumMod val="75000"/>
                    <a:lumOff val="25000"/>
                  </a:schemeClr>
                </a:solidFill>
              </a:rPr>
              <a:t>bo‘ladi</a:t>
            </a:r>
            <a:r>
              <a:rPr lang="en-US" dirty="0">
                <a:solidFill>
                  <a:schemeClr val="accent1">
                    <a:lumMod val="75000"/>
                    <a:lumOff val="25000"/>
                  </a:schemeClr>
                </a:solidFill>
              </a:rPr>
              <a:t>);</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ishlayotganda</a:t>
            </a:r>
            <a:r>
              <a:rPr lang="en-US" dirty="0">
                <a:solidFill>
                  <a:schemeClr val="accent1">
                    <a:lumMod val="75000"/>
                    <a:lumOff val="25000"/>
                  </a:schemeClr>
                </a:solidFill>
              </a:rPr>
              <a:t> </a:t>
            </a:r>
            <a:r>
              <a:rPr lang="en-US" dirty="0" err="1">
                <a:solidFill>
                  <a:schemeClr val="accent1">
                    <a:lumMod val="75000"/>
                    <a:lumOff val="25000"/>
                  </a:schemeClr>
                </a:solidFill>
              </a:rPr>
              <a:t>tok</a:t>
            </a:r>
            <a:r>
              <a:rPr lang="en-US" dirty="0">
                <a:solidFill>
                  <a:schemeClr val="accent1">
                    <a:lumMod val="75000"/>
                    <a:lumOff val="25000"/>
                  </a:schemeClr>
                </a:solidFill>
              </a:rPr>
              <a:t> </a:t>
            </a:r>
            <a:r>
              <a:rPr lang="en-US" dirty="0" err="1">
                <a:solidFill>
                  <a:schemeClr val="accent1">
                    <a:lumMod val="75000"/>
                    <a:lumOff val="25000"/>
                  </a:schemeClr>
                </a:solidFill>
              </a:rPr>
              <a:t>o‘tkazuvchi</a:t>
            </a:r>
            <a:r>
              <a:rPr lang="en-US" dirty="0">
                <a:solidFill>
                  <a:schemeClr val="accent1">
                    <a:lumMod val="75000"/>
                    <a:lumOff val="25000"/>
                  </a:schemeClr>
                </a:solidFill>
              </a:rPr>
              <a:t> sim </a:t>
            </a:r>
            <a:r>
              <a:rPr lang="en-US" dirty="0" err="1">
                <a:solidFill>
                  <a:schemeClr val="accent1">
                    <a:lumMod val="75000"/>
                    <a:lumOff val="25000"/>
                  </a:schemeClr>
                </a:solidFill>
              </a:rPr>
              <a:t>dazmolga</a:t>
            </a:r>
            <a:r>
              <a:rPr lang="en-US" dirty="0">
                <a:solidFill>
                  <a:schemeClr val="accent1">
                    <a:lumMod val="75000"/>
                    <a:lumOff val="25000"/>
                  </a:schemeClr>
                </a:solidFill>
              </a:rPr>
              <a:t> </a:t>
            </a:r>
            <a:r>
              <a:rPr lang="en-US" dirty="0" err="1">
                <a:solidFill>
                  <a:schemeClr val="accent1">
                    <a:lumMod val="75000"/>
                    <a:lumOff val="25000"/>
                  </a:schemeClr>
                </a:solidFill>
              </a:rPr>
              <a:t>tegib</a:t>
            </a:r>
            <a:r>
              <a:rPr lang="en-US" dirty="0">
                <a:solidFill>
                  <a:schemeClr val="accent1">
                    <a:lumMod val="75000"/>
                    <a:lumOff val="25000"/>
                  </a:schemeClr>
                </a:solidFill>
              </a:rPr>
              <a:t> </a:t>
            </a:r>
            <a:r>
              <a:rPr lang="en-US" dirty="0" err="1">
                <a:solidFill>
                  <a:schemeClr val="accent1">
                    <a:lumMod val="75000"/>
                    <a:lumOff val="25000"/>
                  </a:schemeClr>
                </a:solidFill>
              </a:rPr>
              <a:t>turmasligi</a:t>
            </a:r>
            <a:r>
              <a:rPr lang="en-US" dirty="0">
                <a:solidFill>
                  <a:schemeClr val="accent1">
                    <a:lumMod val="75000"/>
                    <a:lumOff val="25000"/>
                  </a:schemeClr>
                </a:solidFill>
              </a:rPr>
              <a:t> </a:t>
            </a:r>
            <a:r>
              <a:rPr lang="en-US" dirty="0" err="1">
                <a:solidFill>
                  <a:schemeClr val="accent1">
                    <a:lumMod val="75000"/>
                    <a:lumOff val="25000"/>
                  </a:schemeClr>
                </a:solidFill>
              </a:rPr>
              <a:t>kerak</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dazmolning</a:t>
            </a:r>
            <a:r>
              <a:rPr lang="en-US" dirty="0">
                <a:solidFill>
                  <a:schemeClr val="accent1">
                    <a:lumMod val="75000"/>
                    <a:lumOff val="25000"/>
                  </a:schemeClr>
                </a:solidFill>
              </a:rPr>
              <a:t> </a:t>
            </a:r>
            <a:r>
              <a:rPr lang="en-US" dirty="0" err="1">
                <a:solidFill>
                  <a:schemeClr val="accent1">
                    <a:lumMod val="75000"/>
                    <a:lumOff val="25000"/>
                  </a:schemeClr>
                </a:solidFill>
              </a:rPr>
              <a:t>o‘ta</a:t>
            </a:r>
            <a:r>
              <a:rPr lang="en-US" dirty="0">
                <a:solidFill>
                  <a:schemeClr val="accent1">
                    <a:lumMod val="75000"/>
                    <a:lumOff val="25000"/>
                  </a:schemeClr>
                </a:solidFill>
              </a:rPr>
              <a:t> </a:t>
            </a:r>
            <a:r>
              <a:rPr lang="en-US" dirty="0" err="1">
                <a:solidFill>
                  <a:schemeClr val="accent1">
                    <a:lumMod val="75000"/>
                    <a:lumOff val="25000"/>
                  </a:schemeClr>
                </a:solidFill>
              </a:rPr>
              <a:t>qizib</a:t>
            </a:r>
            <a:r>
              <a:rPr lang="en-US" dirty="0">
                <a:solidFill>
                  <a:schemeClr val="accent1">
                    <a:lumMod val="75000"/>
                    <a:lumOff val="25000"/>
                  </a:schemeClr>
                </a:solidFill>
              </a:rPr>
              <a:t> </a:t>
            </a:r>
            <a:r>
              <a:rPr lang="en-US" dirty="0" err="1">
                <a:solidFill>
                  <a:schemeClr val="accent1">
                    <a:lumMod val="75000"/>
                    <a:lumOff val="25000"/>
                  </a:schemeClr>
                </a:solidFill>
              </a:rPr>
              <a:t>ketishiga</a:t>
            </a:r>
            <a:r>
              <a:rPr lang="en-US" dirty="0">
                <a:solidFill>
                  <a:schemeClr val="accent1">
                    <a:lumMod val="75000"/>
                    <a:lumOff val="25000"/>
                  </a:schemeClr>
                </a:solidFill>
              </a:rPr>
              <a:t> </a:t>
            </a:r>
            <a:r>
              <a:rPr lang="en-US" dirty="0" err="1">
                <a:solidFill>
                  <a:schemeClr val="accent1">
                    <a:lumMod val="75000"/>
                    <a:lumOff val="25000"/>
                  </a:schemeClr>
                </a:solidFill>
              </a:rPr>
              <a:t>yo‘l</a:t>
            </a:r>
            <a:r>
              <a:rPr lang="en-US" dirty="0">
                <a:solidFill>
                  <a:schemeClr val="accent1">
                    <a:lumMod val="75000"/>
                    <a:lumOff val="25000"/>
                  </a:schemeClr>
                </a:solidFill>
              </a:rPr>
              <a:t> </a:t>
            </a:r>
            <a:r>
              <a:rPr lang="en-US" dirty="0" err="1">
                <a:solidFill>
                  <a:schemeClr val="accent1">
                    <a:lumMod val="75000"/>
                    <a:lumOff val="25000"/>
                  </a:schemeClr>
                </a:solidFill>
              </a:rPr>
              <a:t>qo‘ymaslik</a:t>
            </a:r>
            <a:r>
              <a:rPr lang="en-US" dirty="0">
                <a:solidFill>
                  <a:schemeClr val="accent1">
                    <a:lumMod val="75000"/>
                    <a:lumOff val="25000"/>
                  </a:schemeClr>
                </a:solidFill>
              </a:rPr>
              <a:t> </a:t>
            </a:r>
            <a:r>
              <a:rPr lang="en-US" dirty="0" err="1">
                <a:solidFill>
                  <a:schemeClr val="accent1">
                    <a:lumMod val="75000"/>
                    <a:lumOff val="25000"/>
                  </a:schemeClr>
                </a:solidFill>
              </a:rPr>
              <a:t>lozim</a:t>
            </a:r>
            <a:r>
              <a:rPr lang="en-US" dirty="0">
                <a:solidFill>
                  <a:schemeClr val="accent1">
                    <a:lumMod val="75000"/>
                    <a:lumOff val="25000"/>
                  </a:schemeClr>
                </a:solidFill>
              </a:rPr>
              <a:t>; </a:t>
            </a:r>
            <a:r>
              <a:rPr lang="ru-RU" dirty="0">
                <a:solidFill>
                  <a:schemeClr val="accent1">
                    <a:lumMod val="75000"/>
                    <a:lumOff val="25000"/>
                  </a:schemeClr>
                </a:solidFill>
              </a:rPr>
              <a:t/>
            </a:r>
            <a:br>
              <a:rPr lang="ru-RU" dirty="0">
                <a:solidFill>
                  <a:schemeClr val="accent1">
                    <a:lumMod val="75000"/>
                    <a:lumOff val="25000"/>
                  </a:schemeClr>
                </a:solidFill>
              </a:rPr>
            </a:br>
            <a:r>
              <a:rPr lang="en-US" dirty="0">
                <a:solidFill>
                  <a:schemeClr val="accent1">
                    <a:lumMod val="75000"/>
                    <a:lumOff val="25000"/>
                  </a:schemeClr>
                </a:solidFill>
              </a:rPr>
              <a:t>- </a:t>
            </a:r>
            <a:r>
              <a:rPr lang="en-US" dirty="0" err="1">
                <a:solidFill>
                  <a:schemeClr val="accent1">
                    <a:lumMod val="75000"/>
                    <a:lumOff val="25000"/>
                  </a:schemeClr>
                </a:solidFill>
              </a:rPr>
              <a:t>dazmol</a:t>
            </a:r>
            <a:r>
              <a:rPr lang="en-US" dirty="0">
                <a:solidFill>
                  <a:schemeClr val="accent1">
                    <a:lumMod val="75000"/>
                    <a:lumOff val="25000"/>
                  </a:schemeClr>
                </a:solidFill>
              </a:rPr>
              <a:t>, </a:t>
            </a:r>
            <a:r>
              <a:rPr lang="en-US" dirty="0" err="1">
                <a:solidFill>
                  <a:schemeClr val="accent1">
                    <a:lumMod val="75000"/>
                    <a:lumOff val="25000"/>
                  </a:schemeClr>
                </a:solidFill>
              </a:rPr>
              <a:t>shtepsel</a:t>
            </a:r>
            <a:r>
              <a:rPr lang="en-US" dirty="0">
                <a:solidFill>
                  <a:schemeClr val="accent1">
                    <a:lumMod val="75000"/>
                    <a:lumOff val="25000"/>
                  </a:schemeClr>
                </a:solidFill>
              </a:rPr>
              <a:t> </a:t>
            </a:r>
            <a:r>
              <a:rPr lang="en-US" dirty="0" err="1">
                <a:solidFill>
                  <a:schemeClr val="accent1">
                    <a:lumMod val="75000"/>
                    <a:lumOff val="25000"/>
                  </a:schemeClr>
                </a:solidFill>
              </a:rPr>
              <a:t>rozetkasi</a:t>
            </a:r>
            <a:r>
              <a:rPr lang="en-US" dirty="0">
                <a:solidFill>
                  <a:schemeClr val="accent1">
                    <a:lumMod val="75000"/>
                    <a:lumOff val="25000"/>
                  </a:schemeClr>
                </a:solidFill>
              </a:rPr>
              <a:t>, </a:t>
            </a:r>
            <a:r>
              <a:rPr lang="en-US" dirty="0" err="1">
                <a:solidFill>
                  <a:schemeClr val="accent1">
                    <a:lumMod val="75000"/>
                    <a:lumOff val="25000"/>
                  </a:schemeClr>
                </a:solidFill>
              </a:rPr>
              <a:t>vilka</a:t>
            </a:r>
            <a:r>
              <a:rPr lang="en-US" dirty="0">
                <a:solidFill>
                  <a:schemeClr val="accent1">
                    <a:lumMod val="75000"/>
                    <a:lumOff val="25000"/>
                  </a:schemeClr>
                </a:solidFill>
              </a:rPr>
              <a:t> </a:t>
            </a:r>
            <a:r>
              <a:rPr lang="en-US" dirty="0" err="1">
                <a:solidFill>
                  <a:schemeClr val="accent1">
                    <a:lumMod val="75000"/>
                    <a:lumOff val="25000"/>
                  </a:schemeClr>
                </a:solidFill>
              </a:rPr>
              <a:t>buzuq</a:t>
            </a:r>
            <a:r>
              <a:rPr lang="en-US" dirty="0">
                <a:solidFill>
                  <a:schemeClr val="accent1">
                    <a:lumMod val="75000"/>
                    <a:lumOff val="25000"/>
                  </a:schemeClr>
                </a:solidFill>
              </a:rPr>
              <a:t> </a:t>
            </a:r>
            <a:r>
              <a:rPr lang="en-US" dirty="0" err="1">
                <a:solidFill>
                  <a:schemeClr val="accent1">
                    <a:lumMod val="75000"/>
                    <a:lumOff val="25000"/>
                  </a:schemeClr>
                </a:solidFill>
              </a:rPr>
              <a:t>bo‘lsa</a:t>
            </a:r>
            <a:r>
              <a:rPr lang="en-US" dirty="0">
                <a:solidFill>
                  <a:schemeClr val="accent1">
                    <a:lumMod val="75000"/>
                    <a:lumOff val="25000"/>
                  </a:schemeClr>
                </a:solidFill>
              </a:rPr>
              <a:t>, </a:t>
            </a:r>
            <a:r>
              <a:rPr lang="en-US" dirty="0" err="1">
                <a:solidFill>
                  <a:schemeClr val="accent1">
                    <a:lumMod val="75000"/>
                    <a:lumOff val="25000"/>
                  </a:schemeClr>
                </a:solidFill>
              </a:rPr>
              <a:t>ishni</a:t>
            </a:r>
            <a:r>
              <a:rPr lang="en-US" dirty="0">
                <a:solidFill>
                  <a:schemeClr val="accent1">
                    <a:lumMod val="75000"/>
                    <a:lumOff val="25000"/>
                  </a:schemeClr>
                </a:solidFill>
              </a:rPr>
              <a:t> </a:t>
            </a:r>
            <a:r>
              <a:rPr lang="en-US" dirty="0" err="1">
                <a:solidFill>
                  <a:schemeClr val="accent1">
                    <a:lumMod val="75000"/>
                    <a:lumOff val="25000"/>
                  </a:schemeClr>
                </a:solidFill>
              </a:rPr>
              <a:t>to‘xtatib</a:t>
            </a:r>
            <a:r>
              <a:rPr lang="en-US" dirty="0">
                <a:solidFill>
                  <a:schemeClr val="accent1">
                    <a:lumMod val="75000"/>
                    <a:lumOff val="25000"/>
                  </a:schemeClr>
                </a:solidFill>
              </a:rPr>
              <a:t>, </a:t>
            </a:r>
            <a:r>
              <a:rPr lang="en-US" dirty="0" err="1">
                <a:solidFill>
                  <a:schemeClr val="accent1">
                    <a:lumMod val="75000"/>
                    <a:lumOff val="25000"/>
                  </a:schemeClr>
                </a:solidFill>
              </a:rPr>
              <a:t>elektromontyorni</a:t>
            </a:r>
            <a:r>
              <a:rPr lang="en-US" dirty="0">
                <a:solidFill>
                  <a:schemeClr val="accent1">
                    <a:lumMod val="75000"/>
                    <a:lumOff val="25000"/>
                  </a:schemeClr>
                </a:solidFill>
              </a:rPr>
              <a:t> </a:t>
            </a:r>
            <a:r>
              <a:rPr lang="en-US" dirty="0" err="1">
                <a:solidFill>
                  <a:schemeClr val="accent1">
                    <a:lumMod val="75000"/>
                    <a:lumOff val="25000"/>
                  </a:schemeClr>
                </a:solidFill>
              </a:rPr>
              <a:t>chaqirish</a:t>
            </a:r>
            <a:r>
              <a:rPr lang="en-US" dirty="0">
                <a:solidFill>
                  <a:schemeClr val="accent1">
                    <a:lumMod val="75000"/>
                    <a:lumOff val="25000"/>
                  </a:schemeClr>
                </a:solidFill>
              </a:rPr>
              <a:t> </a:t>
            </a:r>
            <a:r>
              <a:rPr lang="en-US" dirty="0" err="1">
                <a:solidFill>
                  <a:schemeClr val="accent1">
                    <a:lumMod val="75000"/>
                    <a:lumOff val="25000"/>
                  </a:schemeClr>
                </a:solidFill>
              </a:rPr>
              <a:t>kerak</a:t>
            </a:r>
            <a:r>
              <a:rPr lang="en-US" dirty="0">
                <a:solidFill>
                  <a:schemeClr val="accent1">
                    <a:lumMod val="75000"/>
                    <a:lumOff val="25000"/>
                  </a:schemeClr>
                </a:solidFill>
              </a:rPr>
              <a:t>.</a:t>
            </a:r>
            <a:r>
              <a:rPr lang="ru-RU" dirty="0"/>
              <a:t/>
            </a:r>
            <a:br>
              <a:rPr lang="ru-RU" dirty="0"/>
            </a:br>
            <a:endParaRPr lang="ru-RU" dirty="0"/>
          </a:p>
        </p:txBody>
      </p:sp>
    </p:spTree>
    <p:extLst>
      <p:ext uri="{BB962C8B-B14F-4D97-AF65-F5344CB8AC3E}">
        <p14:creationId xmlns:p14="http://schemas.microsoft.com/office/powerpoint/2010/main" val="48096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29657"/>
            <a:ext cx="10995909" cy="5546452"/>
          </a:xfrm>
        </p:spPr>
        <p:txBody>
          <a:bodyPr>
            <a:normAutofit fontScale="90000"/>
          </a:bodyPr>
          <a:lstStyle/>
          <a:p>
            <a:pPr algn="ctr"/>
            <a:r>
              <a:rPr lang="ru-RU" b="1" dirty="0"/>
              <a:t>Nazorat </a:t>
            </a:r>
            <a:r>
              <a:rPr lang="ru-RU" b="1" dirty="0" err="1"/>
              <a:t>uchun</a:t>
            </a:r>
            <a:r>
              <a:rPr lang="ru-RU" b="1" dirty="0"/>
              <a:t> </a:t>
            </a:r>
            <a:r>
              <a:rPr lang="ru-RU" b="1" dirty="0" err="1"/>
              <a:t>savollar</a:t>
            </a:r>
            <a:r>
              <a:rPr lang="ru-RU" b="1" dirty="0"/>
              <a:t>:</a:t>
            </a:r>
            <a:r>
              <a:rPr lang="ru-RU" dirty="0"/>
              <a:t/>
            </a:r>
            <a:br>
              <a:rPr lang="ru-RU" dirty="0"/>
            </a:br>
            <a:r>
              <a:rPr lang="ru-RU" dirty="0">
                <a:solidFill>
                  <a:schemeClr val="accent1">
                    <a:lumMod val="75000"/>
                    <a:lumOff val="25000"/>
                  </a:schemeClr>
                </a:solidFill>
              </a:rPr>
              <a:t> </a:t>
            </a:r>
            <a:br>
              <a:rPr lang="ru-RU" dirty="0">
                <a:solidFill>
                  <a:schemeClr val="accent1">
                    <a:lumMod val="75000"/>
                    <a:lumOff val="25000"/>
                  </a:schemeClr>
                </a:solidFill>
              </a:rPr>
            </a:br>
            <a:r>
              <a:rPr lang="en-AU" dirty="0" smtClean="0">
                <a:solidFill>
                  <a:schemeClr val="tx1"/>
                </a:solidFill>
              </a:rPr>
              <a:t>1.t</a:t>
            </a:r>
            <a:r>
              <a:rPr lang="en-US" dirty="0" err="1" smtClean="0">
                <a:solidFill>
                  <a:schemeClr val="tx1"/>
                </a:solidFill>
              </a:rPr>
              <a:t>ikuv</a:t>
            </a:r>
            <a:r>
              <a:rPr lang="en-US" dirty="0" smtClean="0">
                <a:solidFill>
                  <a:schemeClr val="tx1"/>
                </a:solidFill>
              </a:rPr>
              <a:t> </a:t>
            </a:r>
            <a:r>
              <a:rPr lang="en-US" dirty="0" err="1">
                <a:solidFill>
                  <a:schemeClr val="tx1"/>
                </a:solidFill>
              </a:rPr>
              <a:t>mashinalari</a:t>
            </a:r>
            <a:r>
              <a:rPr lang="en-US" dirty="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ishlayotganda</a:t>
            </a:r>
            <a:r>
              <a:rPr lang="en-US" dirty="0">
                <a:solidFill>
                  <a:schemeClr val="tx1"/>
                </a:solidFill>
              </a:rPr>
              <a:t> </a:t>
            </a:r>
            <a:r>
              <a:rPr lang="en-US" dirty="0" err="1">
                <a:solidFill>
                  <a:schemeClr val="tx1"/>
                </a:solidFill>
              </a:rPr>
              <a:t>qanday</a:t>
            </a:r>
            <a:r>
              <a:rPr lang="en-US" dirty="0">
                <a:solidFill>
                  <a:schemeClr val="tx1"/>
                </a:solidFill>
              </a:rPr>
              <a:t> </a:t>
            </a:r>
            <a:r>
              <a:rPr lang="en-US" dirty="0" err="1" smtClean="0">
                <a:solidFill>
                  <a:schemeClr val="tx1"/>
                </a:solidFill>
              </a:rPr>
              <a:t>oidalarga</a:t>
            </a:r>
            <a:r>
              <a:rPr lang="en-US" dirty="0" smtClean="0">
                <a:solidFill>
                  <a:schemeClr val="tx1"/>
                </a:solidFill>
              </a:rPr>
              <a:t> </a:t>
            </a:r>
            <a:r>
              <a:rPr lang="en-US" dirty="0" err="1">
                <a:solidFill>
                  <a:schemeClr val="tx1"/>
                </a:solidFill>
              </a:rPr>
              <a:t>rioya</a:t>
            </a:r>
            <a:r>
              <a:rPr lang="en-US" dirty="0">
                <a:solidFill>
                  <a:schemeClr val="tx1"/>
                </a:solidFill>
              </a:rPr>
              <a:t> </a:t>
            </a:r>
            <a:r>
              <a:rPr lang="en-US" dirty="0" err="1">
                <a:solidFill>
                  <a:schemeClr val="tx1"/>
                </a:solidFill>
              </a:rPr>
              <a:t>qilish</a:t>
            </a:r>
            <a:r>
              <a:rPr lang="en-US" dirty="0">
                <a:solidFill>
                  <a:schemeClr val="tx1"/>
                </a:solidFill>
              </a:rPr>
              <a:t> </a:t>
            </a:r>
            <a:r>
              <a:rPr lang="en-US" dirty="0" err="1">
                <a:solidFill>
                  <a:schemeClr val="tx1"/>
                </a:solidFill>
              </a:rPr>
              <a:t>zarur</a:t>
            </a:r>
            <a:r>
              <a:rPr lang="en-US" dirty="0">
                <a:solidFill>
                  <a:schemeClr val="tx1"/>
                </a:solidFill>
              </a:rPr>
              <a:t>?</a:t>
            </a:r>
            <a:r>
              <a:rPr lang="ru-RU" dirty="0">
                <a:solidFill>
                  <a:schemeClr val="tx1"/>
                </a:solidFill>
              </a:rPr>
              <a:t/>
            </a:r>
            <a:br>
              <a:rPr lang="ru-RU" dirty="0">
                <a:solidFill>
                  <a:schemeClr val="tx1"/>
                </a:solidFill>
              </a:rPr>
            </a:br>
            <a:r>
              <a:rPr lang="en-AU" dirty="0" smtClean="0">
                <a:solidFill>
                  <a:schemeClr val="tx1"/>
                </a:solidFill>
              </a:rPr>
              <a:t>2.</a:t>
            </a:r>
            <a:r>
              <a:rPr lang="en-US" dirty="0" err="1" smtClean="0">
                <a:solidFill>
                  <a:schemeClr val="tx1"/>
                </a:solidFill>
              </a:rPr>
              <a:t>Dazmol</a:t>
            </a:r>
            <a:r>
              <a:rPr lang="en-US" dirty="0" smtClean="0">
                <a:solidFill>
                  <a:schemeClr val="tx1"/>
                </a:solidFill>
              </a:rPr>
              <a:t> </a:t>
            </a:r>
            <a:r>
              <a:rPr lang="en-US" dirty="0" err="1">
                <a:solidFill>
                  <a:schemeClr val="tx1"/>
                </a:solidFill>
              </a:rPr>
              <a:t>bilan</a:t>
            </a:r>
            <a:r>
              <a:rPr lang="en-US" dirty="0">
                <a:solidFill>
                  <a:schemeClr val="tx1"/>
                </a:solidFill>
              </a:rPr>
              <a:t> </a:t>
            </a:r>
            <a:r>
              <a:rPr lang="en-US" dirty="0" err="1">
                <a:solidFill>
                  <a:schemeClr val="tx1"/>
                </a:solidFill>
              </a:rPr>
              <a:t>ishlaganda</a:t>
            </a:r>
            <a:r>
              <a:rPr lang="en-US" dirty="0">
                <a:solidFill>
                  <a:schemeClr val="tx1"/>
                </a:solidFill>
              </a:rPr>
              <a:t> </a:t>
            </a:r>
            <a:r>
              <a:rPr lang="en-US" dirty="0" err="1">
                <a:solidFill>
                  <a:schemeClr val="tx1"/>
                </a:solidFill>
              </a:rPr>
              <a:t>xavfsizlik</a:t>
            </a:r>
            <a:r>
              <a:rPr lang="en-US" dirty="0">
                <a:solidFill>
                  <a:schemeClr val="tx1"/>
                </a:solidFill>
              </a:rPr>
              <a:t> </a:t>
            </a:r>
            <a:r>
              <a:rPr lang="en-US" dirty="0" err="1">
                <a:solidFill>
                  <a:schemeClr val="tx1"/>
                </a:solidFill>
              </a:rPr>
              <a:t>qoidalarini</a:t>
            </a:r>
            <a:r>
              <a:rPr lang="en-US" dirty="0">
                <a:solidFill>
                  <a:schemeClr val="tx1"/>
                </a:solidFill>
              </a:rPr>
              <a:t> </a:t>
            </a:r>
            <a:r>
              <a:rPr lang="en-US" dirty="0" err="1">
                <a:solidFill>
                  <a:schemeClr val="tx1"/>
                </a:solidFill>
              </a:rPr>
              <a:t>aytib</a:t>
            </a:r>
            <a:r>
              <a:rPr lang="en-US" dirty="0">
                <a:solidFill>
                  <a:schemeClr val="tx1"/>
                </a:solidFill>
              </a:rPr>
              <a:t> </a:t>
            </a:r>
            <a:r>
              <a:rPr lang="en-US" dirty="0" err="1">
                <a:solidFill>
                  <a:schemeClr val="tx1"/>
                </a:solidFill>
              </a:rPr>
              <a:t>bering</a:t>
            </a:r>
            <a:r>
              <a:rPr lang="en-US" dirty="0">
                <a:solidFill>
                  <a:schemeClr val="tx1"/>
                </a:solidFill>
              </a:rPr>
              <a:t>.</a:t>
            </a:r>
            <a:br>
              <a:rPr lang="en-US" dirty="0">
                <a:solidFill>
                  <a:schemeClr val="tx1"/>
                </a:solidFill>
              </a:rPr>
            </a:br>
            <a:r>
              <a:rPr lang="en-AU" dirty="0" smtClean="0">
                <a:solidFill>
                  <a:schemeClr val="accent1">
                    <a:lumMod val="75000"/>
                    <a:lumOff val="25000"/>
                  </a:schemeClr>
                </a:solidFill>
              </a:rPr>
              <a:t/>
            </a:r>
            <a:br>
              <a:rPr lang="en-AU" dirty="0" smtClean="0">
                <a:solidFill>
                  <a:schemeClr val="accent1">
                    <a:lumMod val="75000"/>
                    <a:lumOff val="25000"/>
                  </a:schemeClr>
                </a:solidFill>
              </a:rPr>
            </a:br>
            <a:r>
              <a:rPr lang="en-AU" dirty="0">
                <a:solidFill>
                  <a:schemeClr val="accent1">
                    <a:lumMod val="75000"/>
                    <a:lumOff val="25000"/>
                  </a:schemeClr>
                </a:solidFill>
              </a:rPr>
              <a:t/>
            </a:r>
            <a:br>
              <a:rPr lang="en-AU" dirty="0">
                <a:solidFill>
                  <a:schemeClr val="accent1">
                    <a:lumMod val="75000"/>
                    <a:lumOff val="25000"/>
                  </a:schemeClr>
                </a:solidFill>
              </a:rPr>
            </a:br>
            <a:r>
              <a:rPr lang="en-AU" dirty="0" smtClean="0">
                <a:solidFill>
                  <a:schemeClr val="accent1">
                    <a:lumMod val="75000"/>
                    <a:lumOff val="25000"/>
                  </a:schemeClr>
                </a:solidFill>
              </a:rPr>
              <a:t/>
            </a:r>
            <a:br>
              <a:rPr lang="en-AU" dirty="0" smtClean="0">
                <a:solidFill>
                  <a:schemeClr val="accent1">
                    <a:lumMod val="75000"/>
                    <a:lumOff val="25000"/>
                  </a:schemeClr>
                </a:solidFill>
              </a:rPr>
            </a:br>
            <a:r>
              <a:rPr lang="en-AU" sz="7300" dirty="0" err="1" smtClean="0">
                <a:solidFill>
                  <a:srgbClr val="FF0000"/>
                </a:solidFill>
                <a:latin typeface="Adobe Garamond Pro Bold" panose="02020702060506020403" pitchFamily="18" charset="0"/>
              </a:rPr>
              <a:t>E’tiboringiz</a:t>
            </a:r>
            <a:r>
              <a:rPr lang="en-AU" sz="7300" dirty="0" smtClean="0">
                <a:solidFill>
                  <a:srgbClr val="FF0000"/>
                </a:solidFill>
                <a:latin typeface="Adobe Garamond Pro Bold" panose="02020702060506020403" pitchFamily="18" charset="0"/>
              </a:rPr>
              <a:t> </a:t>
            </a:r>
            <a:r>
              <a:rPr lang="en-AU" sz="7300" dirty="0" err="1" smtClean="0">
                <a:solidFill>
                  <a:srgbClr val="FF0000"/>
                </a:solidFill>
                <a:latin typeface="Adobe Garamond Pro Bold" panose="02020702060506020403" pitchFamily="18" charset="0"/>
              </a:rPr>
              <a:t>uchun</a:t>
            </a:r>
            <a:r>
              <a:rPr lang="en-AU" sz="7300" dirty="0" smtClean="0">
                <a:solidFill>
                  <a:srgbClr val="FF0000"/>
                </a:solidFill>
                <a:latin typeface="Adobe Garamond Pro Bold" panose="02020702060506020403" pitchFamily="18" charset="0"/>
              </a:rPr>
              <a:t> </a:t>
            </a:r>
            <a:r>
              <a:rPr lang="en-AU" sz="7300" dirty="0" err="1" smtClean="0">
                <a:solidFill>
                  <a:srgbClr val="FF0000"/>
                </a:solidFill>
                <a:latin typeface="Adobe Garamond Pro Bold" panose="02020702060506020403" pitchFamily="18" charset="0"/>
              </a:rPr>
              <a:t>raxmat</a:t>
            </a:r>
            <a:endParaRPr lang="ru-RU" sz="7300" dirty="0">
              <a:solidFill>
                <a:srgbClr val="FF0000"/>
              </a:solidFill>
            </a:endParaRPr>
          </a:p>
        </p:txBody>
      </p:sp>
    </p:spTree>
    <p:extLst>
      <p:ext uri="{BB962C8B-B14F-4D97-AF65-F5344CB8AC3E}">
        <p14:creationId xmlns:p14="http://schemas.microsoft.com/office/powerpoint/2010/main" val="3264694939"/>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Дивиденд</Template>
  <TotalTime>178</TotalTime>
  <Words>144</Words>
  <Application>Microsoft Office PowerPoint</Application>
  <PresentationFormat>Широкоэкранный</PresentationFormat>
  <Paragraphs>13</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Adobe Garamond Pro Bold</vt:lpstr>
      <vt:lpstr>Corbel</vt:lpstr>
      <vt:lpstr>Gill Sans MT</vt:lpstr>
      <vt:lpstr>Wingdings 2</vt:lpstr>
      <vt:lpstr>Дивиденд</vt:lpstr>
      <vt:lpstr>Презентация PowerPoint</vt:lpstr>
      <vt:lpstr>                               reja:</vt:lpstr>
      <vt:lpstr>Презентация PowerPoint</vt:lpstr>
      <vt:lpstr>Презентация PowerPoint</vt:lpstr>
      <vt:lpstr>1. Qo‘l va mashina ishlarida ishlovchilar quyidagilarga rioya   qilishi kerak:  - mashinalar, asbob va moslamalarning ishga yaroqliligi tekshirib turiladi. Ish boshlashdan oldin ish o‘rni saranjomlanib olinadi, mashinada barmoqqa igna kirib ketishining oldini oladigan saqlagich, yuritgich tasma to‘sig‘i, mashinani ishga tushirish joylarida izolatsiya g‘iloflari bor-yo‘qligi tekshiriladi va hokazo;  - elektr simlariga ip, latta, simchalar osmaslik lozim, aks holda qisqa tutashuv yuz berishi mumkin. Elektr o‘tkazuvchi simlarda nuqson sezilsa, darhol elektromontyorga xabar berish lozim, ochilib qolgan elektr o‘tkazgich simlarga qo‘l tekkizmaslik kerak;  </vt:lpstr>
      <vt:lpstr>- narsalarni ishlayotgan tikuv mashinasi ustidan uzatish mumkin emas;  - elektr dvigatelni o‘chirmasdan mashinaga moy surtish, uni tozalash, mashina shkiviga tasma kiydirish man etiladi;  - ish o‘rnida asboblar sochilib yotmasligi, qaychi va iplar mashinaning aylanayotgan qismlari yoniga qo‘yilmasligi kerak;  - ish o‘rinlari orasidagi yo‘lni to‘sib qo‘ymaslik lozim.  - narsalarni ishlayotgan tikuv mashinasi ustidan uzatish mumkin emas;  - elektr dvigatelni o‘chirmasdan mashinaga moy surtish, uni tozalash, mashina shkiviga tasma kiydirish man etiladi;  - ish o‘rnida asboblar sochilib yotmasligi, qaychi va iplar mashinaning aylanayotgan qismlari yoniga qo‘yilmasligi kerak;  - ish o‘rinlari orasidagi yo‘lni to‘sib qo‘ymaslik lozim.  </vt:lpstr>
      <vt:lpstr>2. Dazmol bilan ishlaganda quyidagilarga rioya qilish kerak: - elektr dazmolda ish boshlashdan oldin elektr o‘tkazgich simning izolatsiyasi tekshirib ko‘rilishi lozim;  - dazmol, shtepsel rozetkasi, vilkaning tok o‘tkazuvchi qismlariga qo‘l tekkizish mumkin emas;  - dazmolning sozligiga ahamiyat berish zarur (korpusda qisqa tutashuv bo‘lsa, ishlayotganda qo‘lga salgina igna sanchilgandek bo‘ladi); - ishlayotganda tok o‘tkazuvchi sim dazmolga tegib turmasligi kerak;  - dazmolning o‘ta qizib ketishiga yo‘l qo‘ymaslik lozim;  - dazmol, shtepsel rozetkasi, vilka buzuq bo‘lsa, ishni to‘xtatib, elektromontyorni chaqirish kerak. </vt:lpstr>
      <vt:lpstr>Nazorat uchun savollar:   1.tikuv mashinalari bilan ishlayotganda qanday oidalarga rioya qilish zarur? 2.Dazmol bilan ishlaganda xavfsizlik qoidalarini aytib bering.    E’tiboringiz uchun raxmat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RT</dc:creator>
  <cp:lastModifiedBy>RT</cp:lastModifiedBy>
  <cp:revision>12</cp:revision>
  <dcterms:created xsi:type="dcterms:W3CDTF">2021-08-25T16:20:25Z</dcterms:created>
  <dcterms:modified xsi:type="dcterms:W3CDTF">2021-10-19T16:38:35Z</dcterms:modified>
</cp:coreProperties>
</file>