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251A-3FBC-4538-8B3A-58C88315E5D9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0D42-6D4A-464F-B32F-E476082D1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834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251A-3FBC-4538-8B3A-58C88315E5D9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0D42-6D4A-464F-B32F-E476082D1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372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251A-3FBC-4538-8B3A-58C88315E5D9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0D42-6D4A-464F-B32F-E476082D1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972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251A-3FBC-4538-8B3A-58C88315E5D9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0D42-6D4A-464F-B32F-E476082D1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82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251A-3FBC-4538-8B3A-58C88315E5D9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0D42-6D4A-464F-B32F-E476082D1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717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251A-3FBC-4538-8B3A-58C88315E5D9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0D42-6D4A-464F-B32F-E476082D1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00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251A-3FBC-4538-8B3A-58C88315E5D9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0D42-6D4A-464F-B32F-E476082D1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342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251A-3FBC-4538-8B3A-58C88315E5D9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0D42-6D4A-464F-B32F-E476082D1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24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251A-3FBC-4538-8B3A-58C88315E5D9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0D42-6D4A-464F-B32F-E476082D1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926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251A-3FBC-4538-8B3A-58C88315E5D9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0D42-6D4A-464F-B32F-E476082D1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625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251A-3FBC-4538-8B3A-58C88315E5D9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0D42-6D4A-464F-B32F-E476082D1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447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D251A-3FBC-4538-8B3A-58C88315E5D9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D0D42-6D4A-464F-B32F-E476082D1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933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294016"/>
            <a:ext cx="9144000" cy="2222113"/>
          </a:xfrm>
        </p:spPr>
        <p:txBody>
          <a:bodyPr/>
          <a:lstStyle/>
          <a:p>
            <a:r>
              <a:rPr lang="en-US" dirty="0" err="1" smtClean="0"/>
              <a:t>Neyl</a:t>
            </a:r>
            <a:r>
              <a:rPr lang="en-US" dirty="0" smtClean="0"/>
              <a:t>- </a:t>
            </a:r>
            <a:r>
              <a:rPr lang="en-US" dirty="0" err="1" smtClean="0"/>
              <a:t>stilist</a:t>
            </a:r>
            <a:r>
              <a:rPr lang="en-US" dirty="0" smtClean="0"/>
              <a:t> </a:t>
            </a:r>
            <a:r>
              <a:rPr lang="en-US" dirty="0" err="1" smtClean="0"/>
              <a:t>xonasida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ozalikka</a:t>
            </a:r>
            <a:r>
              <a:rPr lang="en-US" dirty="0" smtClean="0"/>
              <a:t> </a:t>
            </a:r>
            <a:r>
              <a:rPr lang="en-US" dirty="0" err="1" smtClean="0"/>
              <a:t>rioya</a:t>
            </a:r>
            <a:r>
              <a:rPr lang="en-US" dirty="0" smtClean="0"/>
              <a:t> </a:t>
            </a:r>
            <a:r>
              <a:rPr lang="en-US" dirty="0" err="1" smtClean="0"/>
              <a:t>qilish</a:t>
            </a:r>
            <a:r>
              <a:rPr lang="en-US" dirty="0" smtClean="0"/>
              <a:t> </a:t>
            </a:r>
            <a:r>
              <a:rPr lang="en-US" dirty="0" err="1" smtClean="0"/>
              <a:t>kerak</a:t>
            </a:r>
            <a:endParaRPr lang="en-US" dirty="0"/>
          </a:p>
          <a:p>
            <a:r>
              <a:rPr lang="en-US" dirty="0" err="1" smtClean="0"/>
              <a:t>Nosoz</a:t>
            </a:r>
            <a:r>
              <a:rPr lang="en-US" dirty="0" smtClean="0"/>
              <a:t>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o’tkazgichli</a:t>
            </a:r>
            <a:r>
              <a:rPr lang="en-US" dirty="0" smtClean="0"/>
              <a:t> </a:t>
            </a:r>
            <a:r>
              <a:rPr lang="en-US" dirty="0" err="1" smtClean="0"/>
              <a:t>simlada</a:t>
            </a:r>
            <a:r>
              <a:rPr lang="en-US" dirty="0" smtClean="0"/>
              <a:t> </a:t>
            </a:r>
            <a:r>
              <a:rPr lang="en-US" dirty="0" err="1" smtClean="0"/>
              <a:t>ishlamaslik</a:t>
            </a:r>
            <a:r>
              <a:rPr lang="en-US" dirty="0" smtClean="0"/>
              <a:t> </a:t>
            </a:r>
            <a:r>
              <a:rPr lang="en-US" dirty="0" err="1" smtClean="0"/>
              <a:t>kerak</a:t>
            </a:r>
            <a:endParaRPr lang="en-US" dirty="0" smtClean="0"/>
          </a:p>
          <a:p>
            <a:r>
              <a:rPr lang="en-US" dirty="0" err="1" smtClean="0"/>
              <a:t>Xonani</a:t>
            </a:r>
            <a:r>
              <a:rPr lang="en-US" dirty="0" smtClean="0"/>
              <a:t> </a:t>
            </a:r>
            <a:r>
              <a:rPr lang="en-US" dirty="0" err="1" smtClean="0"/>
              <a:t>havo</a:t>
            </a:r>
            <a:r>
              <a:rPr lang="en-US" dirty="0" smtClean="0"/>
              <a:t> </a:t>
            </a:r>
            <a:r>
              <a:rPr lang="en-US" dirty="0" err="1" smtClean="0"/>
              <a:t>tozalovchi</a:t>
            </a:r>
            <a:r>
              <a:rPr lang="en-US" dirty="0" smtClean="0"/>
              <a:t> </a:t>
            </a:r>
            <a:r>
              <a:rPr lang="en-US" dirty="0" err="1" smtClean="0"/>
              <a:t>moslamalar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jihozlash</a:t>
            </a:r>
            <a:r>
              <a:rPr lang="en-US" dirty="0" smtClean="0"/>
              <a:t> </a:t>
            </a:r>
            <a:r>
              <a:rPr lang="en-US" dirty="0" err="1" smtClean="0"/>
              <a:t>shart</a:t>
            </a:r>
            <a:endParaRPr lang="en-US" dirty="0" smtClean="0"/>
          </a:p>
          <a:p>
            <a:r>
              <a:rPr lang="en-US" dirty="0" err="1" smtClean="0"/>
              <a:t>Mutaxasis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mijozning</a:t>
            </a:r>
            <a:r>
              <a:rPr lang="en-US" dirty="0" smtClean="0"/>
              <a:t> </a:t>
            </a:r>
            <a:r>
              <a:rPr lang="en-US" dirty="0" err="1" smtClean="0"/>
              <a:t>xavfsizligi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maska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rezina</a:t>
            </a:r>
            <a:r>
              <a:rPr lang="en-US" dirty="0" smtClean="0"/>
              <a:t> </a:t>
            </a:r>
            <a:r>
              <a:rPr lang="en-US" dirty="0" err="1" smtClean="0"/>
              <a:t>qo’lqopda</a:t>
            </a:r>
            <a:r>
              <a:rPr lang="en-US" dirty="0" smtClean="0"/>
              <a:t> </a:t>
            </a:r>
            <a:r>
              <a:rPr lang="en-US" dirty="0" err="1" smtClean="0"/>
              <a:t>ishlash</a:t>
            </a:r>
            <a:r>
              <a:rPr lang="en-US" dirty="0" smtClean="0"/>
              <a:t> </a:t>
            </a:r>
            <a:r>
              <a:rPr lang="en-US" dirty="0" err="1" smtClean="0"/>
              <a:t>shart</a:t>
            </a:r>
            <a:endParaRPr lang="en-US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009" y="221848"/>
            <a:ext cx="6153667" cy="407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21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313" y="817606"/>
            <a:ext cx="4572000" cy="4572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601729" y="817606"/>
            <a:ext cx="5835414" cy="4402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542925" algn="just">
              <a:lnSpc>
                <a:spcPct val="113000"/>
              </a:lnSpc>
              <a:spcAft>
                <a:spcPts val="0"/>
              </a:spcAft>
            </a:pP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Manikyurchining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birinchi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qutisida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quyidagilar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bo‘lishi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shart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3000"/>
              </a:lnSpc>
              <a:spcAft>
                <a:spcPts val="0"/>
              </a:spcAft>
              <a:buSzPts val="1000"/>
              <a:buFont typeface="Arial" panose="020B0604020202020204" pitchFamily="34" charset="0"/>
              <a:buChar char="·"/>
              <a:tabLst>
                <a:tab pos="9906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70%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etil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spirti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;</a:t>
            </a:r>
            <a:endParaRPr lang="ru-RU" sz="1400" dirty="0">
              <a:latin typeface="Symbol" panose="05050102010706020507" pitchFamily="18" charset="2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13000"/>
              </a:lnSpc>
              <a:spcAft>
                <a:spcPts val="0"/>
              </a:spcAft>
              <a:buSzPts val="1000"/>
              <a:buFont typeface="Arial" panose="020B0604020202020204" pitchFamily="34" charset="0"/>
              <a:buChar char="·"/>
              <a:tabLst>
                <a:tab pos="9906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5%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yod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eritmasi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;</a:t>
            </a:r>
            <a:endParaRPr lang="ru-RU" sz="1400" dirty="0">
              <a:latin typeface="Symbol" panose="05050102010706020507" pitchFamily="18" charset="2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13000"/>
              </a:lnSpc>
              <a:spcAft>
                <a:spcPts val="0"/>
              </a:spcAft>
              <a:buSzPts val="1000"/>
              <a:buFont typeface="Arial" panose="020B0604020202020204" pitchFamily="34" charset="0"/>
              <a:buChar char="·"/>
              <a:tabLst>
                <a:tab pos="990600" algn="l"/>
              </a:tabLs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vodorod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peroksidi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;</a:t>
            </a:r>
            <a:endParaRPr lang="ru-RU" sz="1400" dirty="0">
              <a:latin typeface="Symbol" panose="05050102010706020507" pitchFamily="18" charset="2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13000"/>
              </a:lnSpc>
              <a:spcAft>
                <a:spcPts val="0"/>
              </a:spcAft>
              <a:buSzPts val="1000"/>
              <a:buFont typeface="Arial" panose="020B0604020202020204" pitchFamily="34" charset="0"/>
              <a:buChar char="·"/>
              <a:tabLst>
                <a:tab pos="990600" algn="l"/>
              </a:tabLs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bint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leykoplastir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;</a:t>
            </a:r>
            <a:endParaRPr lang="ru-RU" sz="1400" dirty="0">
              <a:latin typeface="Symbol" panose="05050102010706020507" pitchFamily="18" charset="2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13000"/>
              </a:lnSpc>
              <a:spcAft>
                <a:spcPts val="0"/>
              </a:spcAft>
              <a:buSzPts val="1000"/>
              <a:buFont typeface="Arial" panose="020B0604020202020204" pitchFamily="34" charset="0"/>
              <a:buChar char="·"/>
              <a:tabLst>
                <a:tab pos="990600" algn="l"/>
              </a:tabLs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lateks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qo‘lqop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.</a:t>
            </a:r>
            <a:endParaRPr lang="ru-RU" sz="1400" dirty="0">
              <a:latin typeface="Symbol" panose="05050102010706020507" pitchFamily="18" charset="2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771525" algn="just">
              <a:lnSpc>
                <a:spcPct val="113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71525" algn="just">
              <a:lnSpc>
                <a:spcPct val="113000"/>
              </a:lnSpc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manbalari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3000"/>
              </a:lnSpc>
              <a:spcAft>
                <a:spcPts val="0"/>
              </a:spcAft>
              <a:buSzPts val="1000"/>
              <a:buFont typeface="Arial" panose="020B0604020202020204" pitchFamily="34" charset="0"/>
              <a:buChar char="·"/>
              <a:tabLst>
                <a:tab pos="990600" algn="l"/>
              </a:tabLs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n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osoz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elektr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jihozlari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;</a:t>
            </a:r>
            <a:endParaRPr lang="ru-RU" sz="1400" dirty="0">
              <a:latin typeface="Symbol" panose="05050102010706020507" pitchFamily="18" charset="2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13000"/>
              </a:lnSpc>
              <a:spcAft>
                <a:spcPts val="0"/>
              </a:spcAft>
              <a:buSzPts val="1000"/>
              <a:buFont typeface="Arial" panose="020B0604020202020204" pitchFamily="34" charset="0"/>
              <a:buChar char="·"/>
              <a:tabLst>
                <a:tab pos="990600" algn="l"/>
              </a:tabLs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y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onuvchan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moddalar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;</a:t>
            </a:r>
            <a:endParaRPr lang="ru-RU" sz="1400" dirty="0">
              <a:latin typeface="Symbol" panose="05050102010706020507" pitchFamily="18" charset="2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13000"/>
              </a:lnSpc>
              <a:spcAft>
                <a:spcPts val="0"/>
              </a:spcAft>
              <a:buSzPts val="1000"/>
              <a:buFont typeface="Arial" panose="020B0604020202020204" pitchFamily="34" charset="0"/>
              <a:buChar char="·"/>
              <a:tabLst>
                <a:tab pos="990600" algn="l"/>
              </a:tabLs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p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arlanuvchan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kimyoviy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moddalar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;</a:t>
            </a:r>
            <a:endParaRPr lang="ru-RU" sz="1400" dirty="0">
              <a:latin typeface="Symbol" panose="05050102010706020507" pitchFamily="18" charset="2"/>
              <a:ea typeface="Calibri" panose="020F0502020204030204" pitchFamily="34" charset="0"/>
              <a:cs typeface="Symbol" panose="05050102010706020507" pitchFamily="18" charset="2"/>
            </a:endParaRPr>
          </a:p>
          <a:p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yuqumli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kasalliklar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kasallangan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mijozlar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muomalada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mtClean="0">
                <a:latin typeface="Times New Roman" panose="02020603050405020304" pitchFamily="18" charset="0"/>
                <a:ea typeface="Calibri" panose="020F0502020204030204" pitchFamily="34" charset="0"/>
              </a:rPr>
              <a:t>bo’lish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86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59</Words>
  <Application>Microsoft Office PowerPoint</Application>
  <PresentationFormat>Широкоэкранный</PresentationFormat>
  <Paragraphs>16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5</cp:revision>
  <dcterms:created xsi:type="dcterms:W3CDTF">2021-08-25T05:17:17Z</dcterms:created>
  <dcterms:modified xsi:type="dcterms:W3CDTF">2021-08-25T06:17:45Z</dcterms:modified>
</cp:coreProperties>
</file>