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9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E5B446-C5A4-4685-A65E-C22F33E742DA}">
          <p14:sldIdLst>
            <p14:sldId id="256"/>
            <p14:sldId id="259"/>
            <p14:sldId id="260"/>
            <p14:sldId id="263"/>
            <p14:sldId id="264"/>
            <p14:sldId id="265"/>
            <p14:sldId id="269"/>
          </p14:sldIdLst>
        </p14:section>
        <p14:section name="Раздел без заголовка" id="{D38B143B-87EA-4D0A-9ABD-68875A69C6C4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3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63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5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96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9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2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9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3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7CCE-F2C2-432F-A9DF-9D8CF3EBDC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662" y="468874"/>
            <a:ext cx="10160137" cy="127846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monomarkazi”Oshpaz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2311175"/>
            <a:ext cx="5565332" cy="3708625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75654" y="42323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8" y="2402755"/>
            <a:ext cx="3096287" cy="3096287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</p:spPr>
      </p:pic>
      <p:pic>
        <p:nvPicPr>
          <p:cNvPr id="7" name="Объект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2463575"/>
            <a:ext cx="5565332" cy="3708625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819" y="2191526"/>
            <a:ext cx="5504284" cy="36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913" y="368300"/>
            <a:ext cx="10974387" cy="152399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err="1" smtClean="0"/>
              <a:t>Gigiyena</a:t>
            </a:r>
            <a:r>
              <a:rPr lang="en-US" sz="5200" dirty="0" smtClean="0"/>
              <a:t> </a:t>
            </a:r>
            <a:r>
              <a:rPr lang="en-US" sz="5200" dirty="0" err="1" smtClean="0"/>
              <a:t>qonun</a:t>
            </a:r>
            <a:r>
              <a:rPr lang="en-US" sz="5200" dirty="0" smtClean="0"/>
              <a:t> </a:t>
            </a:r>
            <a:r>
              <a:rPr lang="en-US" sz="5200" dirty="0" err="1" smtClean="0"/>
              <a:t>qoidalari</a:t>
            </a:r>
            <a:endParaRPr lang="en-US" sz="52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115" name="Rectangle 403"/>
          <p:cNvSpPr>
            <a:spLocks noChangeArrowheads="1"/>
          </p:cNvSpPr>
          <p:nvPr/>
        </p:nvSpPr>
        <p:spPr bwMode="auto">
          <a:xfrm>
            <a:off x="1117600" y="3538903"/>
            <a:ext cx="1046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9946" y="1799965"/>
            <a:ext cx="96465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Taom</a:t>
            </a:r>
            <a:r>
              <a:rPr lang="en-US" sz="2400" dirty="0"/>
              <a:t> </a:t>
            </a:r>
            <a:r>
              <a:rPr lang="en-US" sz="2400" dirty="0" err="1"/>
              <a:t>tayyorlashda</a:t>
            </a:r>
            <a:r>
              <a:rPr lang="en-US" sz="2400" dirty="0"/>
              <a:t> </a:t>
            </a:r>
            <a:r>
              <a:rPr lang="en-US" sz="2400" dirty="0" err="1"/>
              <a:t>ishlatiladigan</a:t>
            </a:r>
            <a:r>
              <a:rPr lang="en-US" sz="2400" dirty="0"/>
              <a:t> </a:t>
            </a:r>
            <a:r>
              <a:rPr lang="en-US" sz="2400" dirty="0" err="1"/>
              <a:t>xom-ashyo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masalliqlami</a:t>
            </a:r>
            <a:r>
              <a:rPr lang="en-US" sz="2400" dirty="0"/>
              <a:t> </a:t>
            </a:r>
            <a:r>
              <a:rPr lang="en-US" sz="2400" dirty="0" err="1"/>
              <a:t>tayyorlash</a:t>
            </a:r>
            <a:r>
              <a:rPr lang="en-US" sz="2400" dirty="0"/>
              <a:t> </a:t>
            </a:r>
            <a:r>
              <a:rPr lang="en-US" sz="2400" dirty="0" err="1"/>
              <a:t>texnologiyasi</a:t>
            </a:r>
            <a:r>
              <a:rPr lang="en-US" sz="2400" dirty="0"/>
              <a:t>. </a:t>
            </a:r>
            <a:r>
              <a:rPr lang="en-US" sz="2400" dirty="0" err="1"/>
              <a:t>Texnika</a:t>
            </a:r>
            <a:r>
              <a:rPr lang="en-US" sz="2400" dirty="0"/>
              <a:t> </a:t>
            </a:r>
            <a:r>
              <a:rPr lang="en-US" sz="2400" dirty="0" err="1"/>
              <a:t>xavfsizligi</a:t>
            </a:r>
            <a:r>
              <a:rPr lang="en-US" sz="2400" dirty="0"/>
              <a:t>. </a:t>
            </a:r>
            <a:r>
              <a:rPr lang="en-US" sz="2400" dirty="0" err="1" smtClean="0"/>
              <a:t>Mehnat</a:t>
            </a:r>
            <a:r>
              <a:rPr lang="en-US" sz="2400" dirty="0" smtClean="0"/>
              <a:t> </a:t>
            </a:r>
            <a:r>
              <a:rPr lang="en-US" sz="2400" dirty="0" err="1"/>
              <a:t>madaniyati</a:t>
            </a:r>
            <a:r>
              <a:rPr lang="en-US" sz="2400" dirty="0"/>
              <a:t>, </a:t>
            </a:r>
            <a:r>
              <a:rPr lang="en-US" sz="2400" dirty="0" err="1"/>
              <a:t>maxsulot</a:t>
            </a:r>
            <a:r>
              <a:rPr lang="en-US" sz="2400" dirty="0"/>
              <a:t> </a:t>
            </a:r>
            <a:r>
              <a:rPr lang="en-US" sz="2400" dirty="0" err="1"/>
              <a:t>sifati</a:t>
            </a:r>
            <a:r>
              <a:rPr lang="en-US" sz="2400" dirty="0"/>
              <a:t>, </a:t>
            </a:r>
            <a:r>
              <a:rPr lang="en-US" sz="2400" dirty="0" err="1"/>
              <a:t>mehnatni</a:t>
            </a:r>
            <a:r>
              <a:rPr lang="en-US" sz="2400" dirty="0"/>
              <a:t> </a:t>
            </a:r>
            <a:r>
              <a:rPr lang="en-US" sz="2400" dirty="0" err="1"/>
              <a:t>ilmiy</a:t>
            </a:r>
            <a:r>
              <a:rPr lang="en-US" sz="2400" dirty="0"/>
              <a:t> </a:t>
            </a:r>
            <a:r>
              <a:rPr lang="en-US" sz="2400" dirty="0" err="1"/>
              <a:t>tashkil</a:t>
            </a:r>
            <a:r>
              <a:rPr lang="en-US" sz="2400" dirty="0"/>
              <a:t> </a:t>
            </a:r>
            <a:r>
              <a:rPr lang="en-US" sz="2400" dirty="0" err="1"/>
              <a:t>etish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unumdorligini</a:t>
            </a:r>
            <a:r>
              <a:rPr lang="en-US" sz="2400" dirty="0"/>
              <a:t> </a:t>
            </a:r>
            <a:r>
              <a:rPr lang="en-US" sz="2400" dirty="0" err="1"/>
              <a:t>tushintirish</a:t>
            </a:r>
            <a:r>
              <a:rPr lang="en-US" sz="2400" dirty="0"/>
              <a:t>. </a:t>
            </a:r>
            <a:r>
              <a:rPr lang="en-US" sz="2400" dirty="0" err="1"/>
              <a:t>O'quv</a:t>
            </a:r>
            <a:r>
              <a:rPr lang="en-US" sz="2400" dirty="0"/>
              <a:t> </a:t>
            </a:r>
            <a:r>
              <a:rPr lang="en-US" sz="2400" dirty="0" err="1"/>
              <a:t>amaliyot</a:t>
            </a:r>
            <a:r>
              <a:rPr lang="en-US" sz="2400" dirty="0"/>
              <a:t> </a:t>
            </a:r>
            <a:r>
              <a:rPr lang="en-US" sz="2400" dirty="0" err="1"/>
              <a:t>oshxonalarida</a:t>
            </a:r>
            <a:r>
              <a:rPr lang="en-US" sz="2400" dirty="0"/>
              <a:t> </a:t>
            </a:r>
            <a:r>
              <a:rPr lang="en-US" sz="2400" dirty="0" err="1"/>
              <a:t>texnika</a:t>
            </a:r>
            <a:r>
              <a:rPr lang="en-US" sz="2400" dirty="0"/>
              <a:t>, </a:t>
            </a:r>
            <a:r>
              <a:rPr lang="en-US" sz="2400" dirty="0" err="1"/>
              <a:t>elektr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yong'in</a:t>
            </a:r>
            <a:r>
              <a:rPr lang="en-US" sz="2400" dirty="0"/>
              <a:t> </a:t>
            </a:r>
            <a:r>
              <a:rPr lang="en-US" sz="2400" dirty="0" err="1"/>
              <a:t>xavfsizlik</a:t>
            </a:r>
            <a:r>
              <a:rPr lang="en-US" sz="2400" dirty="0"/>
              <a:t> </a:t>
            </a:r>
            <a:r>
              <a:rPr lang="en-US" sz="2400" dirty="0" err="1"/>
              <a:t>qoidalari</a:t>
            </a:r>
            <a:r>
              <a:rPr lang="en-US" sz="2400" dirty="0"/>
              <a:t>. </a:t>
            </a:r>
            <a:r>
              <a:rPr lang="en-US" sz="2400" dirty="0" err="1"/>
              <a:t>Sanitariya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gigiena</a:t>
            </a:r>
            <a:r>
              <a:rPr lang="en-US" sz="2400" dirty="0"/>
              <a:t> </a:t>
            </a:r>
            <a:r>
              <a:rPr lang="en-US" sz="2400" dirty="0" err="1"/>
              <a:t>qoidalariga</a:t>
            </a:r>
            <a:r>
              <a:rPr lang="en-US" sz="2400" dirty="0"/>
              <a:t> </a:t>
            </a:r>
            <a:r>
              <a:rPr lang="en-US" sz="2400" dirty="0" err="1"/>
              <a:t>amal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r>
              <a:rPr lang="en-US" sz="2400" dirty="0"/>
              <a:t>, </a:t>
            </a:r>
            <a:r>
              <a:rPr lang="en-US" sz="2400" dirty="0" err="1"/>
              <a:t>ish</a:t>
            </a:r>
            <a:r>
              <a:rPr lang="en-US" sz="2400" dirty="0"/>
              <a:t> </a:t>
            </a:r>
            <a:r>
              <a:rPr lang="en-US" sz="2400" dirty="0" err="1"/>
              <a:t>joylari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kiyinish</a:t>
            </a:r>
            <a:r>
              <a:rPr lang="en-US" sz="2400" dirty="0"/>
              <a:t> </a:t>
            </a:r>
            <a:r>
              <a:rPr lang="en-US" sz="2400" dirty="0" err="1"/>
              <a:t>talablari</a:t>
            </a:r>
            <a:r>
              <a:rPr lang="en-US" sz="2400" dirty="0"/>
              <a:t> </a:t>
            </a:r>
            <a:r>
              <a:rPr lang="en-US" sz="2400" dirty="0" err="1"/>
              <a:t>o'rgatish</a:t>
            </a:r>
            <a:r>
              <a:rPr lang="en-US" sz="2400" dirty="0"/>
              <a:t>. </a:t>
            </a:r>
            <a:r>
              <a:rPr lang="en-US" sz="2400" dirty="0" err="1"/>
              <a:t>Ovqat</a:t>
            </a:r>
            <a:r>
              <a:rPr lang="en-US" sz="2400" dirty="0"/>
              <a:t> </a:t>
            </a:r>
            <a:r>
              <a:rPr lang="en-US" sz="2400" dirty="0" err="1"/>
              <a:t>tayyorlashni</a:t>
            </a:r>
            <a:r>
              <a:rPr lang="en-US" sz="2400" dirty="0"/>
              <a:t> </a:t>
            </a:r>
            <a:r>
              <a:rPr lang="en-US" sz="2400" dirty="0" err="1"/>
              <a:t>boshlashdan</a:t>
            </a:r>
            <a:r>
              <a:rPr lang="en-US" sz="2400" dirty="0"/>
              <a:t> </a:t>
            </a:r>
            <a:r>
              <a:rPr lang="en-US" sz="2400" dirty="0" err="1"/>
              <a:t>oldin</a:t>
            </a:r>
            <a:r>
              <a:rPr lang="en-US" sz="2400" dirty="0"/>
              <a:t> </a:t>
            </a:r>
            <a:r>
              <a:rPr lang="en-US" sz="2400" dirty="0" err="1"/>
              <a:t>ishlatiladigan</a:t>
            </a:r>
            <a:r>
              <a:rPr lang="en-US" sz="2400" dirty="0"/>
              <a:t> </a:t>
            </a:r>
            <a:r>
              <a:rPr lang="en-US" sz="2400" dirty="0" err="1"/>
              <a:t>elektr</a:t>
            </a:r>
            <a:r>
              <a:rPr lang="en-US" sz="2400" dirty="0"/>
              <a:t> (</a:t>
            </a:r>
            <a:r>
              <a:rPr lang="en-US" sz="2400" dirty="0" err="1"/>
              <a:t>gaz</a:t>
            </a:r>
            <a:r>
              <a:rPr lang="en-US" sz="2400" dirty="0"/>
              <a:t>) </a:t>
            </a:r>
            <a:r>
              <a:rPr lang="en-US" sz="2400" dirty="0" err="1"/>
              <a:t>asboblari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jihozlaming</a:t>
            </a:r>
            <a:r>
              <a:rPr lang="en-US" sz="2400" dirty="0"/>
              <a:t> </a:t>
            </a:r>
            <a:r>
              <a:rPr lang="en-US" sz="2400" dirty="0" err="1"/>
              <a:t>sozligini</a:t>
            </a:r>
            <a:r>
              <a:rPr lang="en-US" sz="2400" dirty="0"/>
              <a:t> </a:t>
            </a:r>
            <a:r>
              <a:rPr lang="en-US" sz="2400" dirty="0" err="1"/>
              <a:t>tekshirish</a:t>
            </a:r>
            <a:r>
              <a:rPr lang="en-US" sz="2400" dirty="0"/>
              <a:t>. </a:t>
            </a:r>
            <a:r>
              <a:rPr lang="en-US" sz="2400" dirty="0" err="1"/>
              <a:t>Elektr</a:t>
            </a:r>
            <a:r>
              <a:rPr lang="en-US" sz="2400" dirty="0"/>
              <a:t> </a:t>
            </a:r>
            <a:r>
              <a:rPr lang="en-US" sz="2400" dirty="0" err="1"/>
              <a:t>jihozlarini</a:t>
            </a:r>
            <a:r>
              <a:rPr lang="en-US" sz="2400" dirty="0"/>
              <a:t> </a:t>
            </a:r>
            <a:r>
              <a:rPr lang="en-US" sz="2400" dirty="0" err="1"/>
              <a:t>tok</a:t>
            </a:r>
            <a:r>
              <a:rPr lang="en-US" sz="2400" dirty="0"/>
              <a:t> </a:t>
            </a:r>
            <a:r>
              <a:rPr lang="en-US" sz="2400" dirty="0" err="1"/>
              <a:t>manbaiga</a:t>
            </a:r>
            <a:r>
              <a:rPr lang="en-US" sz="2400" dirty="0"/>
              <a:t> </a:t>
            </a:r>
            <a:r>
              <a:rPr lang="en-US" sz="2400" dirty="0" err="1"/>
              <a:t>ulashda</a:t>
            </a:r>
            <a:r>
              <a:rPr lang="en-US" sz="2400" dirty="0"/>
              <a:t> </a:t>
            </a:r>
            <a:r>
              <a:rPr lang="en-US" sz="2400" dirty="0" err="1"/>
              <a:t>qo'l</a:t>
            </a:r>
            <a:r>
              <a:rPr lang="en-US" sz="2400" dirty="0"/>
              <a:t> </a:t>
            </a:r>
            <a:r>
              <a:rPr lang="en-US" sz="2400" dirty="0" err="1"/>
              <a:t>quruq</a:t>
            </a:r>
            <a:r>
              <a:rPr lang="en-US" sz="2400" dirty="0"/>
              <a:t> </a:t>
            </a:r>
            <a:r>
              <a:rPr lang="en-US" sz="2400" dirty="0" err="1"/>
              <a:t>bo'lishi</a:t>
            </a:r>
            <a:r>
              <a:rPr lang="en-US" sz="2400" dirty="0"/>
              <a:t>. </a:t>
            </a:r>
            <a:r>
              <a:rPr lang="en-US" sz="2400" dirty="0" err="1"/>
              <a:t>Go'sht</a:t>
            </a:r>
            <a:r>
              <a:rPr lang="en-US" sz="2400" dirty="0"/>
              <a:t> </a:t>
            </a:r>
            <a:r>
              <a:rPr lang="en-US" sz="2400" dirty="0" err="1"/>
              <a:t>qiymalagichda</a:t>
            </a:r>
            <a:r>
              <a:rPr lang="en-US" sz="2400" dirty="0"/>
              <a:t> </a:t>
            </a:r>
            <a:r>
              <a:rPr lang="en-US" sz="2400" dirty="0" err="1"/>
              <a:t>ishlashda</a:t>
            </a:r>
            <a:r>
              <a:rPr lang="en-US" sz="2400" dirty="0"/>
              <a:t> </a:t>
            </a:r>
            <a:r>
              <a:rPr lang="en-US" sz="2400" dirty="0" err="1"/>
              <a:t>unga</a:t>
            </a:r>
            <a:r>
              <a:rPr lang="en-US" sz="2400" dirty="0"/>
              <a:t> </a:t>
            </a:r>
            <a:r>
              <a:rPr lang="en-US" sz="2400" dirty="0" err="1"/>
              <a:t>mahsulotni</a:t>
            </a:r>
            <a:r>
              <a:rPr lang="en-US" sz="2400" dirty="0"/>
              <a:t> </a:t>
            </a:r>
            <a:r>
              <a:rPr lang="en-US" sz="2400" dirty="0" err="1"/>
              <a:t>maxsus</a:t>
            </a:r>
            <a:r>
              <a:rPr lang="en-US" sz="2400" dirty="0"/>
              <a:t> </a:t>
            </a:r>
            <a:r>
              <a:rPr lang="en-US" sz="2400" dirty="0" err="1"/>
              <a:t>moslama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surish</a:t>
            </a:r>
            <a:r>
              <a:rPr lang="en-US" sz="2400" dirty="0"/>
              <a:t>. </a:t>
            </a:r>
            <a:r>
              <a:rPr lang="en-US" sz="2400" dirty="0" err="1"/>
              <a:t>Pichoqni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kishiga</a:t>
            </a:r>
            <a:r>
              <a:rPr lang="en-US" sz="2400" dirty="0"/>
              <a:t> </a:t>
            </a:r>
            <a:r>
              <a:rPr lang="en-US" sz="2400" dirty="0" err="1"/>
              <a:t>dasta</a:t>
            </a:r>
            <a:r>
              <a:rPr lang="en-US" sz="2400" dirty="0"/>
              <a:t> </a:t>
            </a:r>
            <a:r>
              <a:rPr lang="en-US" sz="2400" dirty="0" err="1"/>
              <a:t>tomoni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uzatish</a:t>
            </a:r>
            <a:r>
              <a:rPr lang="en-US" sz="2400" dirty="0"/>
              <a:t>. </a:t>
            </a:r>
            <a:r>
              <a:rPr lang="en-US" sz="2400" dirty="0" err="1"/>
              <a:t>Kastryul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qozonda</a:t>
            </a:r>
            <a:r>
              <a:rPr lang="en-US" sz="2400" dirty="0"/>
              <a:t> </a:t>
            </a:r>
            <a:r>
              <a:rPr lang="en-US" sz="2400" dirty="0" err="1"/>
              <a:t>suyuqlik</a:t>
            </a:r>
            <a:r>
              <a:rPr lang="en-US" sz="2400" dirty="0"/>
              <a:t> </a:t>
            </a:r>
            <a:r>
              <a:rPr lang="en-US" sz="2400" dirty="0" err="1"/>
              <a:t>qaynatishda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</a:t>
            </a:r>
            <a:r>
              <a:rPr lang="en-US" sz="2400" dirty="0" err="1"/>
              <a:t>to'ldirib</a:t>
            </a:r>
            <a:r>
              <a:rPr lang="en-US" sz="2400" dirty="0"/>
              <a:t> </a:t>
            </a:r>
            <a:r>
              <a:rPr lang="en-US" sz="2400" dirty="0" err="1"/>
              <a:t>yubormaslik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23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3577" y="704850"/>
            <a:ext cx="6973888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jarayonini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ratsional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tashkil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etish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sharoitini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yaxshilash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19"/>
          <p:cNvSpPr txBox="1">
            <a:spLocks/>
          </p:cNvSpPr>
          <p:nvPr/>
        </p:nvSpPr>
        <p:spPr>
          <a:xfrm>
            <a:off x="2182812" y="1714500"/>
            <a:ext cx="697388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1827212" y="2705100"/>
            <a:ext cx="697388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2812" y="1720840"/>
            <a:ext cx="8544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Ish</a:t>
            </a:r>
            <a:r>
              <a:rPr lang="en-US" sz="2400" dirty="0"/>
              <a:t> </a:t>
            </a:r>
            <a:r>
              <a:rPr lang="en-US" sz="2400" dirty="0" err="1"/>
              <a:t>jarayonini</a:t>
            </a:r>
            <a:r>
              <a:rPr lang="en-US" sz="2400" dirty="0"/>
              <a:t> </a:t>
            </a:r>
            <a:r>
              <a:rPr lang="en-US" sz="2400" dirty="0" err="1"/>
              <a:t>ratsional</a:t>
            </a:r>
            <a:r>
              <a:rPr lang="en-US" sz="2400" dirty="0"/>
              <a:t>  </a:t>
            </a:r>
            <a:r>
              <a:rPr lang="en-US" sz="2400" dirty="0" err="1"/>
              <a:t>tashkil</a:t>
            </a:r>
            <a:r>
              <a:rPr lang="en-US" sz="2400" dirty="0"/>
              <a:t> </a:t>
            </a:r>
            <a:r>
              <a:rPr lang="en-US" sz="2400" dirty="0" err="1"/>
              <a:t>etish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tinglovchi</a:t>
            </a:r>
            <a:r>
              <a:rPr lang="en-US" sz="2400" dirty="0"/>
              <a:t> </a:t>
            </a:r>
            <a:r>
              <a:rPr lang="en-US" sz="2400" dirty="0" err="1"/>
              <a:t>o’zining</a:t>
            </a:r>
            <a:r>
              <a:rPr lang="en-US" sz="2400" dirty="0"/>
              <a:t> </a:t>
            </a:r>
            <a:r>
              <a:rPr lang="en-US" sz="2400" dirty="0" err="1"/>
              <a:t>ish</a:t>
            </a:r>
            <a:r>
              <a:rPr lang="en-US" sz="2400" dirty="0"/>
              <a:t> </a:t>
            </a:r>
            <a:r>
              <a:rPr lang="en-US" sz="2400" dirty="0" err="1"/>
              <a:t>joyini</a:t>
            </a:r>
            <a:r>
              <a:rPr lang="en-US" sz="2400" dirty="0"/>
              <a:t> </a:t>
            </a:r>
            <a:r>
              <a:rPr lang="en-US" sz="2400" dirty="0" err="1"/>
              <a:t>sanitariya</a:t>
            </a:r>
            <a:r>
              <a:rPr lang="en-US" sz="2400" dirty="0"/>
              <a:t> </a:t>
            </a:r>
            <a:r>
              <a:rPr lang="en-US" sz="2400" dirty="0" err="1"/>
              <a:t>gigiyena</a:t>
            </a:r>
            <a:r>
              <a:rPr lang="en-US" sz="2400" dirty="0"/>
              <a:t> </a:t>
            </a:r>
            <a:r>
              <a:rPr lang="en-US" sz="2400" dirty="0" err="1"/>
              <a:t>qoidalariga</a:t>
            </a:r>
            <a:r>
              <a:rPr lang="en-US" sz="2400" dirty="0"/>
              <a:t> </a:t>
            </a:r>
            <a:r>
              <a:rPr lang="en-US" sz="2400" dirty="0" err="1"/>
              <a:t>rioya</a:t>
            </a:r>
            <a:r>
              <a:rPr lang="en-US" sz="2400" dirty="0"/>
              <a:t> </a:t>
            </a:r>
            <a:r>
              <a:rPr lang="en-US" sz="2400" dirty="0" err="1"/>
              <a:t>qilgan</a:t>
            </a:r>
            <a:r>
              <a:rPr lang="en-US" sz="2400" dirty="0"/>
              <a:t> </a:t>
            </a:r>
            <a:r>
              <a:rPr lang="en-US" sz="2400" dirty="0" err="1"/>
              <a:t>holda</a:t>
            </a:r>
            <a:r>
              <a:rPr lang="en-US" sz="2400" dirty="0"/>
              <a:t> </a:t>
            </a:r>
            <a:r>
              <a:rPr lang="en-US" sz="2400" dirty="0" err="1"/>
              <a:t>toza</a:t>
            </a:r>
            <a:r>
              <a:rPr lang="en-US" sz="2400" dirty="0"/>
              <a:t> </a:t>
            </a:r>
            <a:r>
              <a:rPr lang="en-US" sz="2400" dirty="0" err="1"/>
              <a:t>tutishi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mahsulotga</a:t>
            </a:r>
            <a:r>
              <a:rPr lang="en-US" sz="2400" dirty="0"/>
              <a:t> </a:t>
            </a:r>
            <a:r>
              <a:rPr lang="en-US" sz="2400" dirty="0" err="1"/>
              <a:t>ishlov</a:t>
            </a:r>
            <a:r>
              <a:rPr lang="en-US" sz="2400" dirty="0"/>
              <a:t> </a:t>
            </a:r>
            <a:r>
              <a:rPr lang="en-US" sz="2400" dirty="0" err="1"/>
              <a:t>berishda</a:t>
            </a:r>
            <a:r>
              <a:rPr lang="en-US" sz="2400" dirty="0"/>
              <a:t> </a:t>
            </a:r>
            <a:r>
              <a:rPr lang="en-US" sz="2400" dirty="0" err="1"/>
              <a:t>sanitariya</a:t>
            </a:r>
            <a:r>
              <a:rPr lang="en-US" sz="2400" dirty="0"/>
              <a:t> </a:t>
            </a:r>
            <a:r>
              <a:rPr lang="en-US" sz="2400" dirty="0" err="1"/>
              <a:t>gigiyena</a:t>
            </a:r>
            <a:r>
              <a:rPr lang="en-US" sz="2400" dirty="0"/>
              <a:t> </a:t>
            </a:r>
            <a:r>
              <a:rPr lang="en-US" sz="2400" dirty="0" err="1"/>
              <a:t>qoidalariga</a:t>
            </a:r>
            <a:r>
              <a:rPr lang="en-US" sz="2400" dirty="0"/>
              <a:t> </a:t>
            </a:r>
            <a:r>
              <a:rPr lang="en-US" sz="2400" dirty="0" err="1"/>
              <a:t>rioya</a:t>
            </a:r>
            <a:r>
              <a:rPr lang="en-US" sz="2400" dirty="0"/>
              <a:t> </a:t>
            </a:r>
            <a:r>
              <a:rPr lang="en-US" sz="2400" dirty="0" err="1"/>
              <a:t>qilishi</a:t>
            </a:r>
            <a:r>
              <a:rPr lang="en-US" sz="2400" dirty="0"/>
              <a:t>, </a:t>
            </a:r>
            <a:r>
              <a:rPr lang="en-US" sz="2400" dirty="0" err="1"/>
              <a:t>o’z</a:t>
            </a:r>
            <a:r>
              <a:rPr lang="en-US" sz="2400" dirty="0"/>
              <a:t> </a:t>
            </a:r>
            <a:r>
              <a:rPr lang="en-US" sz="2400" dirty="0" err="1"/>
              <a:t>ish</a:t>
            </a:r>
            <a:r>
              <a:rPr lang="en-US" sz="2400" dirty="0"/>
              <a:t> </a:t>
            </a:r>
            <a:r>
              <a:rPr lang="en-US" sz="2400" dirty="0" err="1"/>
              <a:t>joyini</a:t>
            </a:r>
            <a:r>
              <a:rPr lang="en-US" sz="2400" dirty="0"/>
              <a:t> </a:t>
            </a:r>
            <a:r>
              <a:rPr lang="en-US" sz="2400" dirty="0" err="1"/>
              <a:t>taza</a:t>
            </a:r>
            <a:r>
              <a:rPr lang="en-US" sz="2400" dirty="0"/>
              <a:t> </a:t>
            </a:r>
            <a:r>
              <a:rPr lang="en-US" sz="2400" dirty="0" err="1"/>
              <a:t>saqlashi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.   </a:t>
            </a:r>
            <a:r>
              <a:rPr lang="en-US" sz="2400" dirty="0" err="1"/>
              <a:t>Issiq</a:t>
            </a:r>
            <a:r>
              <a:rPr lang="en-US" sz="2400" dirty="0"/>
              <a:t> </a:t>
            </a:r>
            <a:r>
              <a:rPr lang="en-US" sz="2400" dirty="0" err="1"/>
              <a:t>idish-tovoqlami</a:t>
            </a:r>
            <a:r>
              <a:rPr lang="en-US" sz="2400" dirty="0"/>
              <a:t> </a:t>
            </a:r>
            <a:r>
              <a:rPr lang="en-US" sz="2400" dirty="0" err="1"/>
              <a:t>maxsus</a:t>
            </a:r>
            <a:r>
              <a:rPr lang="en-US" sz="2400" dirty="0"/>
              <a:t> </a:t>
            </a:r>
            <a:r>
              <a:rPr lang="en-US" sz="2400" dirty="0" err="1"/>
              <a:t>qalpoq</a:t>
            </a:r>
            <a:r>
              <a:rPr lang="en-US" sz="2400" dirty="0"/>
              <a:t>, </a:t>
            </a:r>
            <a:r>
              <a:rPr lang="en-US" sz="2400" dirty="0" err="1"/>
              <a:t>moslama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ushlagichlar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ushlash</a:t>
            </a:r>
            <a:r>
              <a:rPr lang="en-US" sz="2400" dirty="0"/>
              <a:t>. </a:t>
            </a:r>
            <a:r>
              <a:rPr lang="en-US" sz="2400" dirty="0" err="1"/>
              <a:t>Oshxonada</a:t>
            </a:r>
            <a:r>
              <a:rPr lang="en-US" sz="2400" dirty="0"/>
              <a:t> </a:t>
            </a:r>
            <a:r>
              <a:rPr lang="en-US" sz="2400" dirty="0" err="1"/>
              <a:t>tagi</a:t>
            </a:r>
            <a:r>
              <a:rPr lang="en-US" sz="2400" dirty="0"/>
              <a:t> </a:t>
            </a:r>
            <a:r>
              <a:rPr lang="en-US" sz="2400" dirty="0" err="1"/>
              <a:t>qiyshiq</a:t>
            </a:r>
            <a:r>
              <a:rPr lang="en-US" sz="2400" dirty="0"/>
              <a:t>, </a:t>
            </a:r>
            <a:r>
              <a:rPr lang="en-US" sz="2400" dirty="0" err="1"/>
              <a:t>bandlari</a:t>
            </a:r>
            <a:r>
              <a:rPr lang="en-US" sz="2400" dirty="0"/>
              <a:t> </a:t>
            </a:r>
            <a:r>
              <a:rPr lang="en-US" sz="2400" dirty="0" err="1"/>
              <a:t>singan</a:t>
            </a:r>
            <a:r>
              <a:rPr lang="en-US" sz="2400" dirty="0"/>
              <a:t>, </a:t>
            </a:r>
            <a:r>
              <a:rPr lang="en-US" sz="2400" dirty="0" err="1"/>
              <a:t>cheti</a:t>
            </a:r>
            <a:r>
              <a:rPr lang="en-US" sz="2400" dirty="0"/>
              <a:t> </a:t>
            </a:r>
            <a:r>
              <a:rPr lang="en-US" sz="2400" dirty="0" err="1"/>
              <a:t>uchgan</a:t>
            </a:r>
            <a:r>
              <a:rPr lang="en-US" sz="2400" dirty="0"/>
              <a:t>, </a:t>
            </a:r>
            <a:r>
              <a:rPr lang="en-US" sz="2400" dirty="0" err="1"/>
              <a:t>siri</a:t>
            </a:r>
            <a:r>
              <a:rPr lang="en-US" sz="2400" dirty="0"/>
              <a:t> </a:t>
            </a:r>
            <a:r>
              <a:rPr lang="en-US" sz="2400" dirty="0" err="1"/>
              <a:t>ko'chgan</a:t>
            </a:r>
            <a:r>
              <a:rPr lang="en-US" sz="2400" dirty="0"/>
              <a:t> </a:t>
            </a:r>
            <a:r>
              <a:rPr lang="en-US" sz="2400" dirty="0" err="1"/>
              <a:t>idish-tovoqlarni</a:t>
            </a:r>
            <a:r>
              <a:rPr lang="en-US" sz="2400" dirty="0"/>
              <a:t> </a:t>
            </a:r>
            <a:r>
              <a:rPr lang="en-US" sz="2400" dirty="0" err="1"/>
              <a:t>ishlatmaslik</a:t>
            </a:r>
            <a:r>
              <a:rPr lang="en-US" sz="2400" dirty="0"/>
              <a:t>. </a:t>
            </a:r>
            <a:r>
              <a:rPr lang="en-US" sz="2400" dirty="0" err="1"/>
              <a:t>Tayyorlanayotgan</a:t>
            </a:r>
            <a:r>
              <a:rPr lang="en-US" sz="2400" dirty="0"/>
              <a:t> </a:t>
            </a:r>
            <a:r>
              <a:rPr lang="en-US" sz="2400" dirty="0" err="1"/>
              <a:t>taomni</a:t>
            </a:r>
            <a:r>
              <a:rPr lang="en-US" sz="2400" dirty="0"/>
              <a:t> </a:t>
            </a:r>
            <a:r>
              <a:rPr lang="en-US" sz="2400" dirty="0" err="1"/>
              <a:t>uzoq</a:t>
            </a:r>
            <a:r>
              <a:rPr lang="en-US" sz="2400" dirty="0"/>
              <a:t> </a:t>
            </a:r>
            <a:r>
              <a:rPr lang="en-US" sz="2400" dirty="0" err="1"/>
              <a:t>vaqt</a:t>
            </a:r>
            <a:r>
              <a:rPr lang="en-US" sz="2400" dirty="0"/>
              <a:t> </a:t>
            </a:r>
            <a:r>
              <a:rPr lang="en-US" sz="2400" dirty="0" err="1"/>
              <a:t>qarovsiz</a:t>
            </a:r>
            <a:r>
              <a:rPr lang="en-US" sz="2400" dirty="0"/>
              <a:t> </a:t>
            </a:r>
            <a:r>
              <a:rPr lang="en-US" sz="2400" dirty="0" err="1"/>
              <a:t>qoldirmaslik</a:t>
            </a:r>
            <a:r>
              <a:rPr lang="en-US" sz="2400" dirty="0"/>
              <a:t>. </a:t>
            </a:r>
            <a:r>
              <a:rPr lang="en-US" sz="2400" dirty="0" err="1"/>
              <a:t>Taom</a:t>
            </a:r>
            <a:r>
              <a:rPr lang="en-US" sz="2400" dirty="0"/>
              <a:t> </a:t>
            </a:r>
            <a:r>
              <a:rPr lang="en-US" sz="2400" dirty="0" err="1"/>
              <a:t>tayyor</a:t>
            </a:r>
            <a:r>
              <a:rPr lang="en-US" sz="2400" dirty="0"/>
              <a:t> </a:t>
            </a:r>
            <a:r>
              <a:rPr lang="en-US" sz="2400" dirty="0" err="1"/>
              <a:t>bo'lgandan</a:t>
            </a:r>
            <a:r>
              <a:rPr lang="en-US" sz="2400" dirty="0"/>
              <a:t> </a:t>
            </a:r>
            <a:r>
              <a:rPr lang="en-US" sz="2400" dirty="0" err="1"/>
              <a:t>keyin</a:t>
            </a:r>
            <a:r>
              <a:rPr lang="en-US" sz="2400" dirty="0"/>
              <a:t> </a:t>
            </a:r>
            <a:r>
              <a:rPr lang="en-US" sz="2400" dirty="0" err="1"/>
              <a:t>elektr</a:t>
            </a:r>
            <a:r>
              <a:rPr lang="en-US" sz="2400" dirty="0"/>
              <a:t> (</a:t>
            </a:r>
            <a:r>
              <a:rPr lang="en-US" sz="2400" dirty="0" err="1"/>
              <a:t>gaz</a:t>
            </a:r>
            <a:r>
              <a:rPr lang="en-US" sz="2400" dirty="0"/>
              <a:t>) </a:t>
            </a:r>
            <a:r>
              <a:rPr lang="en-US" sz="2400" dirty="0" err="1"/>
              <a:t>qurilmalarini</a:t>
            </a:r>
            <a:r>
              <a:rPr lang="en-US" sz="2400" dirty="0"/>
              <a:t> </a:t>
            </a:r>
            <a:r>
              <a:rPr lang="en-US" sz="2400" dirty="0" err="1"/>
              <a:t>tarmoqdan</a:t>
            </a:r>
            <a:r>
              <a:rPr lang="en-US" sz="2400" dirty="0"/>
              <a:t> </a:t>
            </a:r>
            <a:r>
              <a:rPr lang="en-US" sz="2400" dirty="0" err="1"/>
              <a:t>uzib</a:t>
            </a:r>
            <a:r>
              <a:rPr lang="en-US" sz="2400" dirty="0"/>
              <a:t> </a:t>
            </a:r>
            <a:r>
              <a:rPr lang="en-US" sz="2400" dirty="0" err="1"/>
              <a:t>qo'yish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18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700" y="267071"/>
            <a:ext cx="6096000" cy="101438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lvl="0" algn="ctr" fontAlgn="base">
              <a:lnSpc>
                <a:spcPct val="107000"/>
              </a:lnSpc>
              <a:spcAft>
                <a:spcPts val="7185"/>
              </a:spcAft>
              <a:buClr>
                <a:srgbClr val="90C226"/>
              </a:buClr>
              <a:buSzPts val="1600"/>
            </a:pPr>
            <a:r>
              <a:rPr lang="en-US" sz="2800" dirty="0" err="1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Ishlab</a:t>
            </a:r>
            <a:r>
              <a:rPr lang="en-US" sz="2800" dirty="0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chiqarishda</a:t>
            </a:r>
            <a:r>
              <a:rPr lang="en-US" sz="2800" dirty="0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jaroxatlanishni</a:t>
            </a:r>
            <a:r>
              <a:rPr lang="en-US" sz="2800" dirty="0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oldini</a:t>
            </a:r>
            <a:r>
              <a:rPr lang="en-US" sz="2800" dirty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90C22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olish</a:t>
            </a:r>
            <a:endParaRPr lang="en-US" sz="2800" dirty="0" smtClean="0">
              <a:solidFill>
                <a:srgbClr val="90C226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524000"/>
            <a:ext cx="10287000" cy="13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440690" lvl="1" indent="-285750" fontAlgn="base">
              <a:lnSpc>
                <a:spcPct val="157000"/>
              </a:lnSpc>
              <a:spcAft>
                <a:spcPts val="1000"/>
              </a:spcAft>
              <a:buClr>
                <a:srgbClr val="404040"/>
              </a:buClr>
              <a:buSzPts val="1400"/>
              <a:buFont typeface="+mj-lt"/>
              <a:buAutoNum type="arabicParenBoth"/>
            </a:pPr>
            <a:endParaRPr lang="en-US" sz="2400" dirty="0" smtClean="0">
              <a:solidFill>
                <a:srgbClr val="40404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0690" lvl="1" fontAlgn="base">
              <a:lnSpc>
                <a:spcPct val="157000"/>
              </a:lnSpc>
              <a:spcAft>
                <a:spcPts val="1000"/>
              </a:spcAft>
              <a:buClr>
                <a:srgbClr val="404040"/>
              </a:buClr>
              <a:buSzPts val="1400"/>
            </a:pP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9051" y="2690336"/>
            <a:ext cx="7983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Ishlab</a:t>
            </a:r>
            <a:r>
              <a:rPr lang="en-US" sz="3200" dirty="0"/>
              <a:t> </a:t>
            </a:r>
            <a:r>
              <a:rPr lang="en-US" sz="3200" dirty="0" err="1"/>
              <a:t>chiqarishda</a:t>
            </a:r>
            <a:r>
              <a:rPr lang="en-US" sz="3200" dirty="0"/>
              <a:t> </a:t>
            </a:r>
            <a:r>
              <a:rPr lang="en-US" sz="3200" dirty="0" err="1"/>
              <a:t>jarohatlanishni</a:t>
            </a:r>
            <a:r>
              <a:rPr lang="en-US" sz="3200" dirty="0"/>
              <a:t> </a:t>
            </a:r>
            <a:r>
              <a:rPr lang="en-US" sz="3200" dirty="0" err="1"/>
              <a:t>oldini</a:t>
            </a:r>
            <a:r>
              <a:rPr lang="en-US" sz="3200" dirty="0"/>
              <a:t> </a:t>
            </a:r>
            <a:r>
              <a:rPr lang="en-US" sz="3200" dirty="0" err="1"/>
              <a:t>olish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har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tinglovchi</a:t>
            </a:r>
            <a:r>
              <a:rPr lang="en-US" sz="3200" dirty="0"/>
              <a:t> </a:t>
            </a:r>
            <a:r>
              <a:rPr lang="en-US" sz="3200" dirty="0" err="1"/>
              <a:t>amaliy</a:t>
            </a:r>
            <a:r>
              <a:rPr lang="en-US" sz="3200" dirty="0"/>
              <a:t> </a:t>
            </a:r>
            <a:r>
              <a:rPr lang="en-US" sz="3200" dirty="0" err="1"/>
              <a:t>mashg’ulot</a:t>
            </a:r>
            <a:r>
              <a:rPr lang="en-US" sz="3200" dirty="0"/>
              <a:t> </a:t>
            </a:r>
            <a:r>
              <a:rPr lang="en-US" sz="3200" dirty="0" err="1"/>
              <a:t>boshlashdan</a:t>
            </a:r>
            <a:r>
              <a:rPr lang="en-US" sz="3200" dirty="0"/>
              <a:t> </a:t>
            </a:r>
            <a:r>
              <a:rPr lang="en-US" sz="3200" dirty="0" err="1"/>
              <a:t>oldin</a:t>
            </a:r>
            <a:r>
              <a:rPr lang="en-US" sz="3200" dirty="0"/>
              <a:t> </a:t>
            </a:r>
            <a:r>
              <a:rPr lang="en-US" sz="3200" dirty="0" err="1"/>
              <a:t>texnika</a:t>
            </a:r>
            <a:r>
              <a:rPr lang="en-US" sz="3200" dirty="0"/>
              <a:t> </a:t>
            </a:r>
            <a:r>
              <a:rPr lang="en-US" sz="3200" dirty="0" err="1"/>
              <a:t>xavfsizlik</a:t>
            </a:r>
            <a:r>
              <a:rPr lang="en-US" sz="3200" dirty="0"/>
              <a:t> </a:t>
            </a:r>
            <a:r>
              <a:rPr lang="en-US" sz="3200" dirty="0" err="1"/>
              <a:t>qoidalariga</a:t>
            </a:r>
            <a:r>
              <a:rPr lang="en-US" sz="3200" dirty="0"/>
              <a:t> </a:t>
            </a:r>
            <a:r>
              <a:rPr lang="en-US" sz="3200" dirty="0" err="1"/>
              <a:t>roya</a:t>
            </a:r>
            <a:r>
              <a:rPr lang="en-US" sz="3200" dirty="0"/>
              <a:t> </a:t>
            </a:r>
            <a:r>
              <a:rPr lang="en-US" sz="3200" dirty="0" err="1"/>
              <a:t>qilishi</a:t>
            </a:r>
            <a:r>
              <a:rPr lang="en-US" sz="3200" dirty="0"/>
              <a:t>, </a:t>
            </a:r>
            <a:r>
              <a:rPr lang="en-US" sz="3200" dirty="0" err="1"/>
              <a:t>jarohatlanganda</a:t>
            </a:r>
            <a:r>
              <a:rPr lang="en-US" sz="3200" dirty="0"/>
              <a:t> </a:t>
            </a:r>
            <a:r>
              <a:rPr lang="en-US" sz="3200" dirty="0" err="1"/>
              <a:t>birinchi</a:t>
            </a:r>
            <a:r>
              <a:rPr lang="en-US" sz="3200" dirty="0"/>
              <a:t> </a:t>
            </a:r>
            <a:r>
              <a:rPr lang="en-US" sz="3200" dirty="0" err="1"/>
              <a:t>tibbiy</a:t>
            </a:r>
            <a:r>
              <a:rPr lang="en-US" sz="3200" dirty="0"/>
              <a:t> </a:t>
            </a:r>
            <a:r>
              <a:rPr lang="en-US" sz="3200" dirty="0" err="1"/>
              <a:t>yordam</a:t>
            </a:r>
            <a:r>
              <a:rPr lang="en-US" sz="3200" dirty="0"/>
              <a:t> </a:t>
            </a:r>
            <a:r>
              <a:rPr lang="en-US" sz="3200" dirty="0" err="1"/>
              <a:t>ko’rsatish</a:t>
            </a:r>
            <a:r>
              <a:rPr lang="en-US" sz="3200" dirty="0"/>
              <a:t> </a:t>
            </a:r>
            <a:r>
              <a:rPr lang="en-US" sz="3200" dirty="0" err="1"/>
              <a:t>yo’l-yo’riqlari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tanishtirish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83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6100" y="1688573"/>
            <a:ext cx="6794500" cy="83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0" marR="1963420" indent="-6350" algn="ctr">
              <a:lnSpc>
                <a:spcPct val="105000"/>
              </a:lnSpc>
              <a:spcAft>
                <a:spcPts val="60"/>
              </a:spcAft>
            </a:pPr>
            <a:endParaRPr lang="ru-RU" sz="4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197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727176"/>
            <a:ext cx="5955867" cy="5330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25" y="609355"/>
            <a:ext cx="6236749" cy="5639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576262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066" y="6127484"/>
            <a:ext cx="5037934" cy="32597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1-rasm.</a:t>
            </a:r>
            <a:r>
              <a:rPr lang="ru-RU" sz="2400" dirty="0" smtClean="0"/>
              <a:t>Payvandlash </a:t>
            </a:r>
            <a:r>
              <a:rPr lang="ru-RU" sz="2400" dirty="0" err="1"/>
              <a:t>Konturi</a:t>
            </a:r>
            <a:r>
              <a:rPr lang="ru-RU" sz="2400" dirty="0"/>
              <a:t>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" name="Picture 20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63" y="393164"/>
            <a:ext cx="10783887" cy="5085683"/>
          </a:xfrm>
          <a:prstGeom prst="rect">
            <a:avLst/>
          </a:prstGeom>
          <a:effectLst>
            <a:glow rad="660400">
              <a:srgbClr val="FFC000">
                <a:alpha val="31000"/>
              </a:srgbClr>
            </a:glow>
            <a:outerShdw blurRad="660400" dist="50800" dir="5400000" algn="ctr" rotWithShape="0">
              <a:srgbClr val="000000">
                <a:alpha val="47000"/>
              </a:srgbClr>
            </a:outerShdw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3" y="186507"/>
            <a:ext cx="11155028" cy="62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709" y="446088"/>
            <a:ext cx="4322617" cy="494333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sanitariya-gigiyena</a:t>
            </a:r>
            <a:r>
              <a:rPr lang="en-US" dirty="0"/>
              <a:t> </a:t>
            </a:r>
            <a:r>
              <a:rPr lang="en-US" dirty="0" err="1"/>
              <a:t>qoidalariga</a:t>
            </a:r>
            <a:r>
              <a:rPr lang="en-US" dirty="0"/>
              <a:t> </a:t>
            </a:r>
            <a:r>
              <a:rPr lang="en-US" dirty="0" err="1"/>
              <a:t>javob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Ovqat</a:t>
            </a:r>
            <a:r>
              <a:rPr lang="en-US" dirty="0"/>
              <a:t> </a:t>
            </a:r>
            <a:r>
              <a:rPr lang="en-US" dirty="0" err="1"/>
              <a:t>tayyorlashni</a:t>
            </a:r>
            <a:r>
              <a:rPr lang="en-US" dirty="0"/>
              <a:t> </a:t>
            </a:r>
            <a:r>
              <a:rPr lang="en-US" dirty="0" err="1"/>
              <a:t>boshlashdan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ishlatiladigan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(</a:t>
            </a:r>
            <a:r>
              <a:rPr lang="en-US" dirty="0" err="1"/>
              <a:t>gaz</a:t>
            </a:r>
            <a:r>
              <a:rPr lang="en-US" dirty="0"/>
              <a:t>) </a:t>
            </a:r>
            <a:r>
              <a:rPr lang="en-US" dirty="0" err="1"/>
              <a:t>asboblari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jihozlaming</a:t>
            </a:r>
            <a:r>
              <a:rPr lang="en-US" dirty="0"/>
              <a:t> </a:t>
            </a:r>
            <a:r>
              <a:rPr lang="en-US" dirty="0" err="1"/>
              <a:t>sozligini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jihozlarini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manbaiga</a:t>
            </a:r>
            <a:r>
              <a:rPr lang="en-US" dirty="0"/>
              <a:t> </a:t>
            </a:r>
            <a:r>
              <a:rPr lang="en-US" dirty="0" err="1"/>
              <a:t>ulashda</a:t>
            </a:r>
            <a:r>
              <a:rPr lang="en-US" dirty="0"/>
              <a:t> </a:t>
            </a:r>
            <a:r>
              <a:rPr lang="en-US" dirty="0" err="1"/>
              <a:t>qo'l</a:t>
            </a:r>
            <a:r>
              <a:rPr lang="en-US" dirty="0"/>
              <a:t> </a:t>
            </a:r>
            <a:r>
              <a:rPr lang="en-US" dirty="0" err="1"/>
              <a:t>quruq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. </a:t>
            </a:r>
            <a:r>
              <a:rPr lang="en-US" dirty="0" err="1"/>
              <a:t>Go'sht</a:t>
            </a:r>
            <a:r>
              <a:rPr lang="en-US" dirty="0"/>
              <a:t> </a:t>
            </a:r>
            <a:r>
              <a:rPr lang="en-US" dirty="0" err="1"/>
              <a:t>qiymalagichda</a:t>
            </a:r>
            <a:r>
              <a:rPr lang="en-US" dirty="0"/>
              <a:t> </a:t>
            </a:r>
            <a:r>
              <a:rPr lang="en-US" dirty="0" err="1"/>
              <a:t>ishlashda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mahsulotni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moslama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surish</a:t>
            </a:r>
            <a:r>
              <a:rPr lang="en-US" dirty="0"/>
              <a:t>. </a:t>
            </a:r>
            <a:r>
              <a:rPr lang="en-US" dirty="0" err="1"/>
              <a:t>Pichoqni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kishiga</a:t>
            </a:r>
            <a:r>
              <a:rPr lang="en-US" dirty="0"/>
              <a:t> </a:t>
            </a:r>
            <a:r>
              <a:rPr lang="en-US" dirty="0" err="1"/>
              <a:t>dasta</a:t>
            </a:r>
            <a:r>
              <a:rPr lang="en-US" dirty="0"/>
              <a:t> </a:t>
            </a:r>
            <a:r>
              <a:rPr lang="en-US" dirty="0" err="1"/>
              <a:t>tomoni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uzatish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4144" y="1891562"/>
            <a:ext cx="10566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16027"/>
          <p:cNvGrpSpPr/>
          <p:nvPr/>
        </p:nvGrpSpPr>
        <p:grpSpPr>
          <a:xfrm>
            <a:off x="0" y="4069715"/>
            <a:ext cx="446405" cy="2787650"/>
            <a:chOff x="0" y="0"/>
            <a:chExt cx="446591" cy="2788216"/>
          </a:xfrm>
        </p:grpSpPr>
        <p:sp>
          <p:nvSpPr>
            <p:cNvPr id="7" name="Shape 2423"/>
            <p:cNvSpPr/>
            <p:nvPr/>
          </p:nvSpPr>
          <p:spPr>
            <a:xfrm>
              <a:off x="0" y="0"/>
              <a:ext cx="446591" cy="2788216"/>
            </a:xfrm>
            <a:custGeom>
              <a:avLst/>
              <a:gdLst/>
              <a:ahLst/>
              <a:cxnLst/>
              <a:rect l="0" t="0" r="0" b="0"/>
              <a:pathLst>
                <a:path w="446591" h="2788216">
                  <a:moveTo>
                    <a:pt x="0" y="0"/>
                  </a:moveTo>
                  <a:lnTo>
                    <a:pt x="446591" y="2788216"/>
                  </a:lnTo>
                  <a:lnTo>
                    <a:pt x="0" y="27882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0C226">
                <a:alpha val="85098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4144" y="4392049"/>
            <a:ext cx="10566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.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korxonalarida</a:t>
            </a:r>
            <a:r>
              <a:rPr lang="en-US" dirty="0"/>
              <a:t> </a:t>
            </a:r>
            <a:r>
              <a:rPr lang="en-US" dirty="0" err="1"/>
              <a:t>sanitariya</a:t>
            </a:r>
            <a:r>
              <a:rPr lang="en-US" dirty="0"/>
              <a:t> </a:t>
            </a:r>
            <a:r>
              <a:rPr lang="en-US" dirty="0" err="1"/>
              <a:t>xolatlariga</a:t>
            </a:r>
            <a:r>
              <a:rPr lang="en-US" dirty="0"/>
              <a:t> </a:t>
            </a:r>
            <a:r>
              <a:rPr lang="en-US" dirty="0" err="1"/>
              <a:t>talablar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967569"/>
            <a:ext cx="9546166" cy="347133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E‘TIBORINGIZ UCHUN RAHMAT!</a:t>
            </a:r>
            <a:endParaRPr lang="ru-RU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</TotalTime>
  <Words>306</Words>
  <Application>Microsoft Office PowerPoint</Application>
  <PresentationFormat>Произвольный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Samarqand shahridagi “Ishga marhamat” monomarkazi”Oshpaz” yo‘nalishi</vt:lpstr>
      <vt:lpstr>Презентация PowerPoint</vt:lpstr>
      <vt:lpstr>Ish jarayonini ratsional tashkil etish va ish sharoitini yaxshilash.</vt:lpstr>
      <vt:lpstr>Презентация PowerPoint</vt:lpstr>
      <vt:lpstr>Презентация PowerPoint</vt:lpstr>
      <vt:lpstr>1-rasm.Payvandlash Konturi.</vt:lpstr>
      <vt:lpstr>. Umumiy ovqatlanish korxonalarida sanitariya xolatlariga talablar.</vt:lpstr>
      <vt:lpstr>`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САМАРҚАНД  ШАҲРИДАГИ  “ИШГА  МАРҲАМАТ” МОНОМАРКАЗИ</dc:title>
  <dc:creator>Payvandlash</dc:creator>
  <cp:lastModifiedBy>Aziz</cp:lastModifiedBy>
  <cp:revision>49</cp:revision>
  <dcterms:created xsi:type="dcterms:W3CDTF">2021-07-08T05:57:28Z</dcterms:created>
  <dcterms:modified xsi:type="dcterms:W3CDTF">2021-12-15T06:20:06Z</dcterms:modified>
</cp:coreProperties>
</file>